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7" r:id="rId6"/>
    <p:sldId id="260" r:id="rId7"/>
    <p:sldId id="268" r:id="rId8"/>
    <p:sldId id="261" r:id="rId9"/>
    <p:sldId id="262" r:id="rId10"/>
    <p:sldId id="269" r:id="rId11"/>
    <p:sldId id="263" r:id="rId12"/>
    <p:sldId id="264" r:id="rId13"/>
    <p:sldId id="265" r:id="rId14"/>
    <p:sldId id="266" r:id="rId15"/>
    <p:sldId id="270" r:id="rId16"/>
  </p:sldIdLst>
  <p:sldSz cx="9144000" cy="6858000" type="screen4x3"/>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showPr>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64" d="100"/>
          <a:sy n="64" d="100"/>
        </p:scale>
        <p:origin x="-1554" y="-186"/>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image3.jpeg>
</file>

<file path=ppt/media/image4.jpeg>
</file>

<file path=ppt/media/image5.jpe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txBox="1">
            <a:spLocks noGrp="1"/>
          </p:cNvSpPr>
          <p:nvPr>
            <p:ph type="ctrTitle"/>
          </p:nvPr>
        </p:nvSpPr>
        <p:spPr>
          <a:xfrm>
            <a:off x="685800" y="2130423"/>
            <a:ext cx="7772400" cy="1470026"/>
          </a:xfrm>
        </p:spPr>
        <p:txBody>
          <a:bodyPr/>
          <a:lstStyle>
            <a:lvl1pPr>
              <a:defRPr/>
            </a:lvl1pPr>
          </a:lstStyle>
          <a:p>
            <a:pPr lvl="0"/>
            <a:r>
              <a:rPr lang="de-DE"/>
              <a:t>Titelmasterformat durch Klicken bearbeiten</a:t>
            </a:r>
          </a:p>
        </p:txBody>
      </p:sp>
      <p:sp>
        <p:nvSpPr>
          <p:cNvPr id="3" name="Untertitel 2"/>
          <p:cNvSpPr txBox="1">
            <a:spLocks noGrp="1"/>
          </p:cNvSpPr>
          <p:nvPr>
            <p:ph type="subTitle" idx="1"/>
          </p:nvPr>
        </p:nvSpPr>
        <p:spPr>
          <a:xfrm>
            <a:off x="1371600" y="3886200"/>
            <a:ext cx="6400800" cy="1752603"/>
          </a:xfrm>
        </p:spPr>
        <p:txBody>
          <a:bodyPr anchorCtr="1"/>
          <a:lstStyle>
            <a:lvl1pPr marL="0" indent="0" algn="ctr">
              <a:buNone/>
              <a:defRPr>
                <a:solidFill>
                  <a:srgbClr val="898989"/>
                </a:solidFill>
              </a:defRPr>
            </a:lvl1pPr>
          </a:lstStyle>
          <a:p>
            <a:pPr lvl="0"/>
            <a:r>
              <a:rPr lang="de-DE"/>
              <a:t>Formatvorlage des Untertitelmasters durch Klicken bearbeiten</a:t>
            </a:r>
          </a:p>
        </p:txBody>
      </p:sp>
      <p:sp>
        <p:nvSpPr>
          <p:cNvPr id="4" name="Datumsplatzhalter 3"/>
          <p:cNvSpPr txBox="1">
            <a:spLocks noGrp="1"/>
          </p:cNvSpPr>
          <p:nvPr>
            <p:ph type="dt" sz="half" idx="7"/>
          </p:nvPr>
        </p:nvSpPr>
        <p:spPr/>
        <p:txBody>
          <a:bodyPr/>
          <a:lstStyle>
            <a:lvl1pPr>
              <a:defRPr/>
            </a:lvl1pPr>
          </a:lstStyle>
          <a:p>
            <a:pPr lvl="0"/>
            <a:fld id="{F16212B5-D55E-4E58-8FBD-959C85157E94}" type="datetime1">
              <a:rPr lang="de-DE"/>
              <a:pPr lvl="0"/>
              <a:t>27.03.2014</a:t>
            </a:fld>
            <a:endParaRPr lang="de-DE"/>
          </a:p>
        </p:txBody>
      </p:sp>
      <p:sp>
        <p:nvSpPr>
          <p:cNvPr id="5" name="Fußzeilenplatzhalter 4"/>
          <p:cNvSpPr txBox="1">
            <a:spLocks noGrp="1"/>
          </p:cNvSpPr>
          <p:nvPr>
            <p:ph type="ftr" sz="quarter" idx="9"/>
          </p:nvPr>
        </p:nvSpPr>
        <p:spPr/>
        <p:txBody>
          <a:bodyPr/>
          <a:lstStyle>
            <a:lvl1pPr>
              <a:defRPr/>
            </a:lvl1pPr>
          </a:lstStyle>
          <a:p>
            <a:pPr lvl="0"/>
            <a:endParaRPr lang="de-DE"/>
          </a:p>
        </p:txBody>
      </p:sp>
      <p:sp>
        <p:nvSpPr>
          <p:cNvPr id="6" name="Foliennummernplatzhalter 5"/>
          <p:cNvSpPr txBox="1">
            <a:spLocks noGrp="1"/>
          </p:cNvSpPr>
          <p:nvPr>
            <p:ph type="sldNum" sz="quarter" idx="8"/>
          </p:nvPr>
        </p:nvSpPr>
        <p:spPr/>
        <p:txBody>
          <a:bodyPr/>
          <a:lstStyle>
            <a:lvl1pPr>
              <a:defRPr/>
            </a:lvl1pPr>
          </a:lstStyle>
          <a:p>
            <a:pPr lvl="0"/>
            <a:fld id="{12F64FB8-CE3A-49B6-B528-EB3E1C403963}" type="slidenum">
              <a:t>‹Nr.›</a:t>
            </a:fld>
            <a:endParaRPr lang="de-DE"/>
          </a:p>
        </p:txBody>
      </p:sp>
    </p:spTree>
  </p:cSld>
  <p:clrMapOvr>
    <a:masterClrMapping/>
  </p:clrMapOvr>
  <p:transition/>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txBox="1">
            <a:spLocks noGrp="1"/>
          </p:cNvSpPr>
          <p:nvPr>
            <p:ph type="title"/>
          </p:nvPr>
        </p:nvSpPr>
        <p:spPr/>
        <p:txBody>
          <a:bodyPr/>
          <a:lstStyle>
            <a:lvl1pPr>
              <a:defRPr/>
            </a:lvl1pPr>
          </a:lstStyle>
          <a:p>
            <a:pPr lvl="0"/>
            <a:r>
              <a:rPr lang="de-DE"/>
              <a:t>Titelmasterformat durch Klicken bearbeiten</a:t>
            </a:r>
          </a:p>
        </p:txBody>
      </p:sp>
      <p:sp>
        <p:nvSpPr>
          <p:cNvPr id="3" name="Vertikaler Textplatzhalter 2"/>
          <p:cNvSpPr txBox="1">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txBox="1">
            <a:spLocks noGrp="1"/>
          </p:cNvSpPr>
          <p:nvPr>
            <p:ph type="dt" sz="half" idx="7"/>
          </p:nvPr>
        </p:nvSpPr>
        <p:spPr/>
        <p:txBody>
          <a:bodyPr/>
          <a:lstStyle>
            <a:lvl1pPr>
              <a:defRPr/>
            </a:lvl1pPr>
          </a:lstStyle>
          <a:p>
            <a:pPr lvl="0"/>
            <a:fld id="{9493808F-A07E-467C-96A2-E3FBB12EFFFA}" type="datetime1">
              <a:rPr lang="de-DE"/>
              <a:pPr lvl="0"/>
              <a:t>27.03.2014</a:t>
            </a:fld>
            <a:endParaRPr lang="de-DE"/>
          </a:p>
        </p:txBody>
      </p:sp>
      <p:sp>
        <p:nvSpPr>
          <p:cNvPr id="5" name="Fußzeilenplatzhalter 4"/>
          <p:cNvSpPr txBox="1">
            <a:spLocks noGrp="1"/>
          </p:cNvSpPr>
          <p:nvPr>
            <p:ph type="ftr" sz="quarter" idx="9"/>
          </p:nvPr>
        </p:nvSpPr>
        <p:spPr/>
        <p:txBody>
          <a:bodyPr/>
          <a:lstStyle>
            <a:lvl1pPr>
              <a:defRPr/>
            </a:lvl1pPr>
          </a:lstStyle>
          <a:p>
            <a:pPr lvl="0"/>
            <a:endParaRPr lang="de-DE"/>
          </a:p>
        </p:txBody>
      </p:sp>
      <p:sp>
        <p:nvSpPr>
          <p:cNvPr id="6" name="Foliennummernplatzhalter 5"/>
          <p:cNvSpPr txBox="1">
            <a:spLocks noGrp="1"/>
          </p:cNvSpPr>
          <p:nvPr>
            <p:ph type="sldNum" sz="quarter" idx="8"/>
          </p:nvPr>
        </p:nvSpPr>
        <p:spPr/>
        <p:txBody>
          <a:bodyPr/>
          <a:lstStyle>
            <a:lvl1pPr>
              <a:defRPr/>
            </a:lvl1pPr>
          </a:lstStyle>
          <a:p>
            <a:pPr lvl="0"/>
            <a:fld id="{65EA5B8F-6F79-4C49-B264-65EA4A2A451C}" type="slidenum">
              <a:t>‹Nr.›</a:t>
            </a:fld>
            <a:endParaRPr lang="de-DE"/>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txBox="1">
            <a:spLocks noGrp="1"/>
          </p:cNvSpPr>
          <p:nvPr>
            <p:ph type="title" orient="vert"/>
          </p:nvPr>
        </p:nvSpPr>
        <p:spPr>
          <a:xfrm>
            <a:off x="6629400" y="274640"/>
            <a:ext cx="2057400" cy="5851529"/>
          </a:xfrm>
        </p:spPr>
        <p:txBody>
          <a:bodyPr vert="eaVert"/>
          <a:lstStyle>
            <a:lvl1pPr>
              <a:defRPr/>
            </a:lvl1pPr>
          </a:lstStyle>
          <a:p>
            <a:pPr lvl="0"/>
            <a:r>
              <a:rPr lang="de-DE"/>
              <a:t>Titelmasterformat durch Klicken bearbeiten</a:t>
            </a:r>
          </a:p>
        </p:txBody>
      </p:sp>
      <p:sp>
        <p:nvSpPr>
          <p:cNvPr id="3" name="Vertikaler Textplatzhalter 2"/>
          <p:cNvSpPr txBox="1">
            <a:spLocks noGrp="1"/>
          </p:cNvSpPr>
          <p:nvPr>
            <p:ph type="body" orient="vert" idx="1"/>
          </p:nvPr>
        </p:nvSpPr>
        <p:spPr>
          <a:xfrm>
            <a:off x="457200" y="274640"/>
            <a:ext cx="6019796" cy="5851529"/>
          </a:xfrm>
        </p:spPr>
        <p:txBody>
          <a:bodyPr vert="eaVert"/>
          <a:lstStyle>
            <a:lvl1pPr>
              <a:defRPr/>
            </a:lvl1pPr>
            <a:lvl2pPr>
              <a:defRPr/>
            </a:lvl2pPr>
            <a:lvl3pPr>
              <a:defRPr/>
            </a:lvl3pPr>
            <a:lvl4pPr>
              <a:defRPr/>
            </a:lvl4pPr>
            <a:lvl5pPr>
              <a:defRPr/>
            </a:lvl5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txBox="1">
            <a:spLocks noGrp="1"/>
          </p:cNvSpPr>
          <p:nvPr>
            <p:ph type="dt" sz="half" idx="7"/>
          </p:nvPr>
        </p:nvSpPr>
        <p:spPr/>
        <p:txBody>
          <a:bodyPr/>
          <a:lstStyle>
            <a:lvl1pPr>
              <a:defRPr/>
            </a:lvl1pPr>
          </a:lstStyle>
          <a:p>
            <a:pPr lvl="0"/>
            <a:fld id="{A579B589-C104-4317-B7AA-43C77F19AD90}" type="datetime1">
              <a:rPr lang="de-DE"/>
              <a:pPr lvl="0"/>
              <a:t>27.03.2014</a:t>
            </a:fld>
            <a:endParaRPr lang="de-DE"/>
          </a:p>
        </p:txBody>
      </p:sp>
      <p:sp>
        <p:nvSpPr>
          <p:cNvPr id="5" name="Fußzeilenplatzhalter 4"/>
          <p:cNvSpPr txBox="1">
            <a:spLocks noGrp="1"/>
          </p:cNvSpPr>
          <p:nvPr>
            <p:ph type="ftr" sz="quarter" idx="9"/>
          </p:nvPr>
        </p:nvSpPr>
        <p:spPr/>
        <p:txBody>
          <a:bodyPr/>
          <a:lstStyle>
            <a:lvl1pPr>
              <a:defRPr/>
            </a:lvl1pPr>
          </a:lstStyle>
          <a:p>
            <a:pPr lvl="0"/>
            <a:endParaRPr lang="de-DE"/>
          </a:p>
        </p:txBody>
      </p:sp>
      <p:sp>
        <p:nvSpPr>
          <p:cNvPr id="6" name="Foliennummernplatzhalter 5"/>
          <p:cNvSpPr txBox="1">
            <a:spLocks noGrp="1"/>
          </p:cNvSpPr>
          <p:nvPr>
            <p:ph type="sldNum" sz="quarter" idx="8"/>
          </p:nvPr>
        </p:nvSpPr>
        <p:spPr/>
        <p:txBody>
          <a:bodyPr/>
          <a:lstStyle>
            <a:lvl1pPr>
              <a:defRPr/>
            </a:lvl1pPr>
          </a:lstStyle>
          <a:p>
            <a:pPr lvl="0"/>
            <a:fld id="{B773A1F9-9017-4D3C-BD46-1ED671960528}" type="slidenum">
              <a:t>‹Nr.›</a:t>
            </a:fld>
            <a:endParaRPr lang="de-DE"/>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txBox="1">
            <a:spLocks noGrp="1"/>
          </p:cNvSpPr>
          <p:nvPr>
            <p:ph type="title"/>
          </p:nvPr>
        </p:nvSpPr>
        <p:spPr/>
        <p:txBody>
          <a:bodyPr/>
          <a:lstStyle>
            <a:lvl1pPr>
              <a:defRPr/>
            </a:lvl1pPr>
          </a:lstStyle>
          <a:p>
            <a:pPr lvl="0"/>
            <a:r>
              <a:rPr lang="de-DE"/>
              <a:t>Titelmasterformat durch Klicken bearbeiten</a:t>
            </a:r>
          </a:p>
        </p:txBody>
      </p:sp>
      <p:sp>
        <p:nvSpPr>
          <p:cNvPr id="3" name="Inhaltsplatzhalter 2"/>
          <p:cNvSpPr txBox="1">
            <a:spLocks noGrp="1"/>
          </p:cNvSpPr>
          <p:nvPr>
            <p:ph idx="1"/>
          </p:nvPr>
        </p:nvSpPr>
        <p:spPr/>
        <p:txBody>
          <a:bodyPr/>
          <a:lstStyle>
            <a:lvl1pPr>
              <a:defRPr/>
            </a:lvl1pPr>
            <a:lvl2pPr>
              <a:defRPr/>
            </a:lvl2pPr>
            <a:lvl3pPr>
              <a:defRPr/>
            </a:lvl3pPr>
            <a:lvl4pPr>
              <a:defRPr/>
            </a:lvl4pPr>
            <a:lvl5pPr>
              <a:defRPr/>
            </a:lvl5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txBox="1">
            <a:spLocks noGrp="1"/>
          </p:cNvSpPr>
          <p:nvPr>
            <p:ph type="dt" sz="half" idx="7"/>
          </p:nvPr>
        </p:nvSpPr>
        <p:spPr/>
        <p:txBody>
          <a:bodyPr/>
          <a:lstStyle>
            <a:lvl1pPr>
              <a:defRPr/>
            </a:lvl1pPr>
          </a:lstStyle>
          <a:p>
            <a:pPr lvl="0"/>
            <a:fld id="{42DE1DDB-8E85-4F9B-9533-077A0B5F8384}" type="datetime1">
              <a:rPr lang="de-DE"/>
              <a:pPr lvl="0"/>
              <a:t>27.03.2014</a:t>
            </a:fld>
            <a:endParaRPr lang="de-DE"/>
          </a:p>
        </p:txBody>
      </p:sp>
      <p:sp>
        <p:nvSpPr>
          <p:cNvPr id="5" name="Fußzeilenplatzhalter 4"/>
          <p:cNvSpPr txBox="1">
            <a:spLocks noGrp="1"/>
          </p:cNvSpPr>
          <p:nvPr>
            <p:ph type="ftr" sz="quarter" idx="9"/>
          </p:nvPr>
        </p:nvSpPr>
        <p:spPr/>
        <p:txBody>
          <a:bodyPr/>
          <a:lstStyle>
            <a:lvl1pPr>
              <a:defRPr/>
            </a:lvl1pPr>
          </a:lstStyle>
          <a:p>
            <a:pPr lvl="0"/>
            <a:endParaRPr lang="de-DE"/>
          </a:p>
        </p:txBody>
      </p:sp>
      <p:sp>
        <p:nvSpPr>
          <p:cNvPr id="6" name="Foliennummernplatzhalter 5"/>
          <p:cNvSpPr txBox="1">
            <a:spLocks noGrp="1"/>
          </p:cNvSpPr>
          <p:nvPr>
            <p:ph type="sldNum" sz="quarter" idx="8"/>
          </p:nvPr>
        </p:nvSpPr>
        <p:spPr/>
        <p:txBody>
          <a:bodyPr/>
          <a:lstStyle>
            <a:lvl1pPr>
              <a:defRPr/>
            </a:lvl1pPr>
          </a:lstStyle>
          <a:p>
            <a:pPr lvl="0"/>
            <a:fld id="{5B2BE549-CF8D-421B-9978-D8C92852E5ED}" type="slidenum">
              <a:t>‹Nr.›</a:t>
            </a:fld>
            <a:endParaRPr lang="de-DE"/>
          </a:p>
        </p:txBody>
      </p:sp>
    </p:spTree>
  </p:cSld>
  <p:clrMapOvr>
    <a:masterClrMapping/>
  </p:clrMapOvr>
  <p:transition/>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txBox="1">
            <a:spLocks noGrp="1"/>
          </p:cNvSpPr>
          <p:nvPr>
            <p:ph type="title"/>
          </p:nvPr>
        </p:nvSpPr>
        <p:spPr>
          <a:xfrm>
            <a:off x="722311" y="4406895"/>
            <a:ext cx="7772400" cy="1362071"/>
          </a:xfrm>
        </p:spPr>
        <p:txBody>
          <a:bodyPr anchor="t" anchorCtr="0"/>
          <a:lstStyle>
            <a:lvl1pPr algn="l">
              <a:defRPr sz="4000" b="1" cap="all"/>
            </a:lvl1pPr>
          </a:lstStyle>
          <a:p>
            <a:pPr lvl="0"/>
            <a:r>
              <a:rPr lang="de-DE"/>
              <a:t>Titelmasterformat durch Klicken bearbeiten</a:t>
            </a:r>
          </a:p>
        </p:txBody>
      </p:sp>
      <p:sp>
        <p:nvSpPr>
          <p:cNvPr id="3" name="Textplatzhalter 2"/>
          <p:cNvSpPr txBox="1">
            <a:spLocks noGrp="1"/>
          </p:cNvSpPr>
          <p:nvPr>
            <p:ph type="body" idx="1"/>
          </p:nvPr>
        </p:nvSpPr>
        <p:spPr>
          <a:xfrm>
            <a:off x="722311" y="2906713"/>
            <a:ext cx="7772400" cy="1500182"/>
          </a:xfrm>
        </p:spPr>
        <p:txBody>
          <a:bodyPr anchor="b"/>
          <a:lstStyle>
            <a:lvl1pPr marL="0" indent="0">
              <a:spcBef>
                <a:spcPts val="500"/>
              </a:spcBef>
              <a:buNone/>
              <a:defRPr sz="2000">
                <a:solidFill>
                  <a:srgbClr val="898989"/>
                </a:solidFill>
              </a:defRPr>
            </a:lvl1pPr>
          </a:lstStyle>
          <a:p>
            <a:pPr lvl="0"/>
            <a:r>
              <a:rPr lang="de-DE"/>
              <a:t>Textmasterformate durch Klicken bearbeiten</a:t>
            </a:r>
          </a:p>
        </p:txBody>
      </p:sp>
      <p:sp>
        <p:nvSpPr>
          <p:cNvPr id="4" name="Datumsplatzhalter 3"/>
          <p:cNvSpPr txBox="1">
            <a:spLocks noGrp="1"/>
          </p:cNvSpPr>
          <p:nvPr>
            <p:ph type="dt" sz="half" idx="7"/>
          </p:nvPr>
        </p:nvSpPr>
        <p:spPr/>
        <p:txBody>
          <a:bodyPr/>
          <a:lstStyle>
            <a:lvl1pPr>
              <a:defRPr/>
            </a:lvl1pPr>
          </a:lstStyle>
          <a:p>
            <a:pPr lvl="0"/>
            <a:fld id="{9FDE7CE5-F856-4C3B-A04A-B98DD57576C6}" type="datetime1">
              <a:rPr lang="de-DE"/>
              <a:pPr lvl="0"/>
              <a:t>27.03.2014</a:t>
            </a:fld>
            <a:endParaRPr lang="de-DE"/>
          </a:p>
        </p:txBody>
      </p:sp>
      <p:sp>
        <p:nvSpPr>
          <p:cNvPr id="5" name="Fußzeilenplatzhalter 4"/>
          <p:cNvSpPr txBox="1">
            <a:spLocks noGrp="1"/>
          </p:cNvSpPr>
          <p:nvPr>
            <p:ph type="ftr" sz="quarter" idx="9"/>
          </p:nvPr>
        </p:nvSpPr>
        <p:spPr/>
        <p:txBody>
          <a:bodyPr/>
          <a:lstStyle>
            <a:lvl1pPr>
              <a:defRPr/>
            </a:lvl1pPr>
          </a:lstStyle>
          <a:p>
            <a:pPr lvl="0"/>
            <a:endParaRPr lang="de-DE"/>
          </a:p>
        </p:txBody>
      </p:sp>
      <p:sp>
        <p:nvSpPr>
          <p:cNvPr id="6" name="Foliennummernplatzhalter 5"/>
          <p:cNvSpPr txBox="1">
            <a:spLocks noGrp="1"/>
          </p:cNvSpPr>
          <p:nvPr>
            <p:ph type="sldNum" sz="quarter" idx="8"/>
          </p:nvPr>
        </p:nvSpPr>
        <p:spPr/>
        <p:txBody>
          <a:bodyPr/>
          <a:lstStyle>
            <a:lvl1pPr>
              <a:defRPr/>
            </a:lvl1pPr>
          </a:lstStyle>
          <a:p>
            <a:pPr lvl="0"/>
            <a:fld id="{D88311DD-BCC1-49FD-9213-A00C76FB2744}" type="slidenum">
              <a:t>‹Nr.›</a:t>
            </a:fld>
            <a:endParaRPr lang="de-DE"/>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txBox="1">
            <a:spLocks noGrp="1"/>
          </p:cNvSpPr>
          <p:nvPr>
            <p:ph type="title"/>
          </p:nvPr>
        </p:nvSpPr>
        <p:spPr/>
        <p:txBody>
          <a:bodyPr/>
          <a:lstStyle>
            <a:lvl1pPr>
              <a:defRPr/>
            </a:lvl1pPr>
          </a:lstStyle>
          <a:p>
            <a:pPr lvl="0"/>
            <a:r>
              <a:rPr lang="de-DE"/>
              <a:t>Titelmasterformat durch Klicken bearbeiten</a:t>
            </a:r>
          </a:p>
        </p:txBody>
      </p:sp>
      <p:sp>
        <p:nvSpPr>
          <p:cNvPr id="3" name="Inhaltsplatzhalter 2"/>
          <p:cNvSpPr txBox="1">
            <a:spLocks noGrp="1"/>
          </p:cNvSpPr>
          <p:nvPr>
            <p:ph idx="1"/>
          </p:nvPr>
        </p:nvSpPr>
        <p:spPr>
          <a:xfrm>
            <a:off x="457200" y="1600200"/>
            <a:ext cx="4038603" cy="4525959"/>
          </a:xfrm>
        </p:spPr>
        <p:txBody>
          <a:bodyPr/>
          <a:lstStyle>
            <a:lvl1pPr>
              <a:spcBef>
                <a:spcPts val="700"/>
              </a:spcBef>
              <a:defRPr sz="2800"/>
            </a:lvl1pPr>
            <a:lvl2pPr>
              <a:spcBef>
                <a:spcPts val="600"/>
              </a:spcBef>
              <a:defRPr sz="2400"/>
            </a:lvl2pPr>
            <a:lvl3pPr>
              <a:spcBef>
                <a:spcPts val="500"/>
              </a:spcBef>
              <a:defRPr sz="2000"/>
            </a:lvl3pPr>
            <a:lvl4pPr>
              <a:spcBef>
                <a:spcPts val="400"/>
              </a:spcBef>
              <a:defRPr sz="1800"/>
            </a:lvl4pPr>
            <a:lvl5pPr>
              <a:spcBef>
                <a:spcPts val="400"/>
              </a:spcBef>
              <a:defRPr sz="1800"/>
            </a:lvl5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txBox="1">
            <a:spLocks noGrp="1"/>
          </p:cNvSpPr>
          <p:nvPr>
            <p:ph idx="2"/>
          </p:nvPr>
        </p:nvSpPr>
        <p:spPr>
          <a:xfrm>
            <a:off x="4648196" y="1600200"/>
            <a:ext cx="4038603" cy="4525959"/>
          </a:xfrm>
        </p:spPr>
        <p:txBody>
          <a:bodyPr/>
          <a:lstStyle>
            <a:lvl1pPr>
              <a:spcBef>
                <a:spcPts val="700"/>
              </a:spcBef>
              <a:defRPr sz="2800"/>
            </a:lvl1pPr>
            <a:lvl2pPr>
              <a:spcBef>
                <a:spcPts val="600"/>
              </a:spcBef>
              <a:defRPr sz="2400"/>
            </a:lvl2pPr>
            <a:lvl3pPr>
              <a:spcBef>
                <a:spcPts val="500"/>
              </a:spcBef>
              <a:defRPr sz="2000"/>
            </a:lvl3pPr>
            <a:lvl4pPr>
              <a:spcBef>
                <a:spcPts val="400"/>
              </a:spcBef>
              <a:defRPr sz="1800"/>
            </a:lvl4pPr>
            <a:lvl5pPr>
              <a:spcBef>
                <a:spcPts val="400"/>
              </a:spcBef>
              <a:defRPr sz="1800"/>
            </a:lvl5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p:cNvSpPr txBox="1">
            <a:spLocks noGrp="1"/>
          </p:cNvSpPr>
          <p:nvPr>
            <p:ph type="dt" sz="half" idx="7"/>
          </p:nvPr>
        </p:nvSpPr>
        <p:spPr/>
        <p:txBody>
          <a:bodyPr/>
          <a:lstStyle>
            <a:lvl1pPr>
              <a:defRPr/>
            </a:lvl1pPr>
          </a:lstStyle>
          <a:p>
            <a:pPr lvl="0"/>
            <a:fld id="{560374D5-4A74-41C5-AFE5-B3D8FF2DBAE6}" type="datetime1">
              <a:rPr lang="de-DE"/>
              <a:pPr lvl="0"/>
              <a:t>27.03.2014</a:t>
            </a:fld>
            <a:endParaRPr lang="de-DE"/>
          </a:p>
        </p:txBody>
      </p:sp>
      <p:sp>
        <p:nvSpPr>
          <p:cNvPr id="6" name="Fußzeilenplatzhalter 5"/>
          <p:cNvSpPr txBox="1">
            <a:spLocks noGrp="1"/>
          </p:cNvSpPr>
          <p:nvPr>
            <p:ph type="ftr" sz="quarter" idx="9"/>
          </p:nvPr>
        </p:nvSpPr>
        <p:spPr/>
        <p:txBody>
          <a:bodyPr/>
          <a:lstStyle>
            <a:lvl1pPr>
              <a:defRPr/>
            </a:lvl1pPr>
          </a:lstStyle>
          <a:p>
            <a:pPr lvl="0"/>
            <a:endParaRPr lang="de-DE"/>
          </a:p>
        </p:txBody>
      </p:sp>
      <p:sp>
        <p:nvSpPr>
          <p:cNvPr id="7" name="Foliennummernplatzhalter 6"/>
          <p:cNvSpPr txBox="1">
            <a:spLocks noGrp="1"/>
          </p:cNvSpPr>
          <p:nvPr>
            <p:ph type="sldNum" sz="quarter" idx="8"/>
          </p:nvPr>
        </p:nvSpPr>
        <p:spPr/>
        <p:txBody>
          <a:bodyPr/>
          <a:lstStyle>
            <a:lvl1pPr>
              <a:defRPr/>
            </a:lvl1pPr>
          </a:lstStyle>
          <a:p>
            <a:pPr lvl="0"/>
            <a:fld id="{0A4B218C-0509-4DB4-9C3C-3D21EE73F947}" type="slidenum">
              <a:t>‹Nr.›</a:t>
            </a:fld>
            <a:endParaRPr lang="de-DE"/>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txBox="1">
            <a:spLocks noGrp="1"/>
          </p:cNvSpPr>
          <p:nvPr>
            <p:ph type="title"/>
          </p:nvPr>
        </p:nvSpPr>
        <p:spPr/>
        <p:txBody>
          <a:bodyPr/>
          <a:lstStyle>
            <a:lvl1pPr>
              <a:defRPr/>
            </a:lvl1pPr>
          </a:lstStyle>
          <a:p>
            <a:pPr lvl="0"/>
            <a:r>
              <a:rPr lang="de-DE"/>
              <a:t>Titelmasterformat durch Klicken bearbeiten</a:t>
            </a:r>
          </a:p>
        </p:txBody>
      </p:sp>
      <p:sp>
        <p:nvSpPr>
          <p:cNvPr id="3" name="Textplatzhalter 2"/>
          <p:cNvSpPr txBox="1">
            <a:spLocks noGrp="1"/>
          </p:cNvSpPr>
          <p:nvPr>
            <p:ph type="body" idx="1"/>
          </p:nvPr>
        </p:nvSpPr>
        <p:spPr>
          <a:xfrm>
            <a:off x="457200" y="1535113"/>
            <a:ext cx="4040184" cy="639759"/>
          </a:xfrm>
        </p:spPr>
        <p:txBody>
          <a:bodyPr anchor="b"/>
          <a:lstStyle>
            <a:lvl1pPr marL="0" indent="0">
              <a:spcBef>
                <a:spcPts val="600"/>
              </a:spcBef>
              <a:buNone/>
              <a:defRPr sz="2400" b="1"/>
            </a:lvl1pPr>
          </a:lstStyle>
          <a:p>
            <a:pPr lvl="0"/>
            <a:r>
              <a:rPr lang="de-DE"/>
              <a:t>Textmasterformate durch Klicken bearbeiten</a:t>
            </a:r>
          </a:p>
        </p:txBody>
      </p:sp>
      <p:sp>
        <p:nvSpPr>
          <p:cNvPr id="4" name="Inhaltsplatzhalter 3"/>
          <p:cNvSpPr txBox="1">
            <a:spLocks noGrp="1"/>
          </p:cNvSpPr>
          <p:nvPr>
            <p:ph idx="2"/>
          </p:nvPr>
        </p:nvSpPr>
        <p:spPr>
          <a:xfrm>
            <a:off x="457200" y="2174872"/>
            <a:ext cx="4040184" cy="3951286"/>
          </a:xfrm>
        </p:spPr>
        <p:txBody>
          <a:bodyPr/>
          <a:lstStyle>
            <a:lvl1pPr>
              <a:spcBef>
                <a:spcPts val="600"/>
              </a:spcBef>
              <a:defRPr sz="2400"/>
            </a:lvl1pPr>
            <a:lvl2pPr>
              <a:spcBef>
                <a:spcPts val="500"/>
              </a:spcBef>
              <a:defRPr sz="2000"/>
            </a:lvl2pPr>
            <a:lvl3pPr>
              <a:spcBef>
                <a:spcPts val="400"/>
              </a:spcBef>
              <a:defRPr sz="1800"/>
            </a:lvl3pPr>
            <a:lvl4pPr>
              <a:spcBef>
                <a:spcPts val="400"/>
              </a:spcBef>
              <a:defRPr sz="1600"/>
            </a:lvl4pPr>
            <a:lvl5pPr>
              <a:spcBef>
                <a:spcPts val="400"/>
              </a:spcBef>
              <a:defRPr sz="1600"/>
            </a:lvl5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txBox="1">
            <a:spLocks noGrp="1"/>
          </p:cNvSpPr>
          <p:nvPr>
            <p:ph type="body" idx="3"/>
          </p:nvPr>
        </p:nvSpPr>
        <p:spPr>
          <a:xfrm>
            <a:off x="4645023" y="1535113"/>
            <a:ext cx="4041776" cy="639759"/>
          </a:xfrm>
        </p:spPr>
        <p:txBody>
          <a:bodyPr anchor="b"/>
          <a:lstStyle>
            <a:lvl1pPr marL="0" indent="0">
              <a:spcBef>
                <a:spcPts val="600"/>
              </a:spcBef>
              <a:buNone/>
              <a:defRPr sz="2400" b="1"/>
            </a:lvl1pPr>
          </a:lstStyle>
          <a:p>
            <a:pPr lvl="0"/>
            <a:r>
              <a:rPr lang="de-DE"/>
              <a:t>Textmasterformate durch Klicken bearbeiten</a:t>
            </a:r>
          </a:p>
        </p:txBody>
      </p:sp>
      <p:sp>
        <p:nvSpPr>
          <p:cNvPr id="6" name="Inhaltsplatzhalter 5"/>
          <p:cNvSpPr txBox="1">
            <a:spLocks noGrp="1"/>
          </p:cNvSpPr>
          <p:nvPr>
            <p:ph idx="4"/>
          </p:nvPr>
        </p:nvSpPr>
        <p:spPr>
          <a:xfrm>
            <a:off x="4645023" y="2174872"/>
            <a:ext cx="4041776" cy="3951286"/>
          </a:xfrm>
        </p:spPr>
        <p:txBody>
          <a:bodyPr/>
          <a:lstStyle>
            <a:lvl1pPr>
              <a:spcBef>
                <a:spcPts val="600"/>
              </a:spcBef>
              <a:defRPr sz="2400"/>
            </a:lvl1pPr>
            <a:lvl2pPr>
              <a:spcBef>
                <a:spcPts val="500"/>
              </a:spcBef>
              <a:defRPr sz="2000"/>
            </a:lvl2pPr>
            <a:lvl3pPr>
              <a:spcBef>
                <a:spcPts val="400"/>
              </a:spcBef>
              <a:defRPr sz="1800"/>
            </a:lvl3pPr>
            <a:lvl4pPr>
              <a:spcBef>
                <a:spcPts val="400"/>
              </a:spcBef>
              <a:defRPr sz="1600"/>
            </a:lvl4pPr>
            <a:lvl5pPr>
              <a:spcBef>
                <a:spcPts val="400"/>
              </a:spcBef>
              <a:defRPr sz="1600"/>
            </a:lvl5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p:cNvSpPr txBox="1">
            <a:spLocks noGrp="1"/>
          </p:cNvSpPr>
          <p:nvPr>
            <p:ph type="dt" sz="half" idx="7"/>
          </p:nvPr>
        </p:nvSpPr>
        <p:spPr/>
        <p:txBody>
          <a:bodyPr/>
          <a:lstStyle>
            <a:lvl1pPr>
              <a:defRPr/>
            </a:lvl1pPr>
          </a:lstStyle>
          <a:p>
            <a:pPr lvl="0"/>
            <a:fld id="{B78F0059-009F-465C-88A0-770FB887063A}" type="datetime1">
              <a:rPr lang="de-DE"/>
              <a:pPr lvl="0"/>
              <a:t>27.03.2014</a:t>
            </a:fld>
            <a:endParaRPr lang="de-DE"/>
          </a:p>
        </p:txBody>
      </p:sp>
      <p:sp>
        <p:nvSpPr>
          <p:cNvPr id="8" name="Fußzeilenplatzhalter 7"/>
          <p:cNvSpPr txBox="1">
            <a:spLocks noGrp="1"/>
          </p:cNvSpPr>
          <p:nvPr>
            <p:ph type="ftr" sz="quarter" idx="9"/>
          </p:nvPr>
        </p:nvSpPr>
        <p:spPr/>
        <p:txBody>
          <a:bodyPr/>
          <a:lstStyle>
            <a:lvl1pPr>
              <a:defRPr/>
            </a:lvl1pPr>
          </a:lstStyle>
          <a:p>
            <a:pPr lvl="0"/>
            <a:endParaRPr lang="de-DE"/>
          </a:p>
        </p:txBody>
      </p:sp>
      <p:sp>
        <p:nvSpPr>
          <p:cNvPr id="9" name="Foliennummernplatzhalter 8"/>
          <p:cNvSpPr txBox="1">
            <a:spLocks noGrp="1"/>
          </p:cNvSpPr>
          <p:nvPr>
            <p:ph type="sldNum" sz="quarter" idx="8"/>
          </p:nvPr>
        </p:nvSpPr>
        <p:spPr/>
        <p:txBody>
          <a:bodyPr/>
          <a:lstStyle>
            <a:lvl1pPr>
              <a:defRPr/>
            </a:lvl1pPr>
          </a:lstStyle>
          <a:p>
            <a:pPr lvl="0"/>
            <a:fld id="{6E760275-D6A5-44A0-B2F8-73F22F30F168}" type="slidenum">
              <a:t>‹Nr.›</a:t>
            </a:fld>
            <a:endParaRPr lang="de-DE"/>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txBox="1">
            <a:spLocks noGrp="1"/>
          </p:cNvSpPr>
          <p:nvPr>
            <p:ph type="title"/>
          </p:nvPr>
        </p:nvSpPr>
        <p:spPr/>
        <p:txBody>
          <a:bodyPr/>
          <a:lstStyle>
            <a:lvl1pPr>
              <a:defRPr/>
            </a:lvl1pPr>
          </a:lstStyle>
          <a:p>
            <a:pPr lvl="0"/>
            <a:r>
              <a:rPr lang="de-DE"/>
              <a:t>Titelmasterformat durch Klicken bearbeiten</a:t>
            </a:r>
          </a:p>
        </p:txBody>
      </p:sp>
      <p:sp>
        <p:nvSpPr>
          <p:cNvPr id="3" name="Datumsplatzhalter 2"/>
          <p:cNvSpPr txBox="1">
            <a:spLocks noGrp="1"/>
          </p:cNvSpPr>
          <p:nvPr>
            <p:ph type="dt" sz="half" idx="7"/>
          </p:nvPr>
        </p:nvSpPr>
        <p:spPr/>
        <p:txBody>
          <a:bodyPr/>
          <a:lstStyle>
            <a:lvl1pPr>
              <a:defRPr/>
            </a:lvl1pPr>
          </a:lstStyle>
          <a:p>
            <a:pPr lvl="0"/>
            <a:fld id="{23D66208-DD3C-40CF-B45E-FECBD3CE2777}" type="datetime1">
              <a:rPr lang="de-DE"/>
              <a:pPr lvl="0"/>
              <a:t>27.03.2014</a:t>
            </a:fld>
            <a:endParaRPr lang="de-DE"/>
          </a:p>
        </p:txBody>
      </p:sp>
      <p:sp>
        <p:nvSpPr>
          <p:cNvPr id="4" name="Fußzeilenplatzhalter 3"/>
          <p:cNvSpPr txBox="1">
            <a:spLocks noGrp="1"/>
          </p:cNvSpPr>
          <p:nvPr>
            <p:ph type="ftr" sz="quarter" idx="9"/>
          </p:nvPr>
        </p:nvSpPr>
        <p:spPr/>
        <p:txBody>
          <a:bodyPr/>
          <a:lstStyle>
            <a:lvl1pPr>
              <a:defRPr/>
            </a:lvl1pPr>
          </a:lstStyle>
          <a:p>
            <a:pPr lvl="0"/>
            <a:endParaRPr lang="de-DE"/>
          </a:p>
        </p:txBody>
      </p:sp>
      <p:sp>
        <p:nvSpPr>
          <p:cNvPr id="5" name="Foliennummernplatzhalter 4"/>
          <p:cNvSpPr txBox="1">
            <a:spLocks noGrp="1"/>
          </p:cNvSpPr>
          <p:nvPr>
            <p:ph type="sldNum" sz="quarter" idx="8"/>
          </p:nvPr>
        </p:nvSpPr>
        <p:spPr/>
        <p:txBody>
          <a:bodyPr/>
          <a:lstStyle>
            <a:lvl1pPr>
              <a:defRPr/>
            </a:lvl1pPr>
          </a:lstStyle>
          <a:p>
            <a:pPr lvl="0"/>
            <a:fld id="{C31A1664-0410-439A-89BA-29354CC57474}" type="slidenum">
              <a:t>‹Nr.›</a:t>
            </a:fld>
            <a:endParaRPr lang="de-DE"/>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txBox="1">
            <a:spLocks noGrp="1"/>
          </p:cNvSpPr>
          <p:nvPr>
            <p:ph type="dt" sz="half" idx="7"/>
          </p:nvPr>
        </p:nvSpPr>
        <p:spPr/>
        <p:txBody>
          <a:bodyPr/>
          <a:lstStyle>
            <a:lvl1pPr>
              <a:defRPr/>
            </a:lvl1pPr>
          </a:lstStyle>
          <a:p>
            <a:pPr lvl="0"/>
            <a:fld id="{7401CAD5-DF53-45B0-9E9B-AC6BFE9E2889}" type="datetime1">
              <a:rPr lang="de-DE"/>
              <a:pPr lvl="0"/>
              <a:t>27.03.2014</a:t>
            </a:fld>
            <a:endParaRPr lang="de-DE"/>
          </a:p>
        </p:txBody>
      </p:sp>
      <p:sp>
        <p:nvSpPr>
          <p:cNvPr id="3" name="Fußzeilenplatzhalter 2"/>
          <p:cNvSpPr txBox="1">
            <a:spLocks noGrp="1"/>
          </p:cNvSpPr>
          <p:nvPr>
            <p:ph type="ftr" sz="quarter" idx="9"/>
          </p:nvPr>
        </p:nvSpPr>
        <p:spPr/>
        <p:txBody>
          <a:bodyPr/>
          <a:lstStyle>
            <a:lvl1pPr>
              <a:defRPr/>
            </a:lvl1pPr>
          </a:lstStyle>
          <a:p>
            <a:pPr lvl="0"/>
            <a:endParaRPr lang="de-DE"/>
          </a:p>
        </p:txBody>
      </p:sp>
      <p:sp>
        <p:nvSpPr>
          <p:cNvPr id="4" name="Foliennummernplatzhalter 3"/>
          <p:cNvSpPr txBox="1">
            <a:spLocks noGrp="1"/>
          </p:cNvSpPr>
          <p:nvPr>
            <p:ph type="sldNum" sz="quarter" idx="8"/>
          </p:nvPr>
        </p:nvSpPr>
        <p:spPr/>
        <p:txBody>
          <a:bodyPr/>
          <a:lstStyle>
            <a:lvl1pPr>
              <a:defRPr/>
            </a:lvl1pPr>
          </a:lstStyle>
          <a:p>
            <a:pPr lvl="0"/>
            <a:fld id="{755EDDF8-DAFB-45D3-98A8-617FA4D253F0}" type="slidenum">
              <a:t>‹Nr.›</a:t>
            </a:fld>
            <a:endParaRPr lang="de-DE"/>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txBox="1">
            <a:spLocks noGrp="1"/>
          </p:cNvSpPr>
          <p:nvPr>
            <p:ph type="title"/>
          </p:nvPr>
        </p:nvSpPr>
        <p:spPr>
          <a:xfrm>
            <a:off x="457200" y="273048"/>
            <a:ext cx="3008311" cy="1162046"/>
          </a:xfrm>
        </p:spPr>
        <p:txBody>
          <a:bodyPr anchor="b" anchorCtr="0"/>
          <a:lstStyle>
            <a:lvl1pPr algn="l">
              <a:defRPr sz="2000" b="1"/>
            </a:lvl1pPr>
          </a:lstStyle>
          <a:p>
            <a:pPr lvl="0"/>
            <a:r>
              <a:rPr lang="de-DE"/>
              <a:t>Titelmasterformat durch Klicken bearbeiten</a:t>
            </a:r>
          </a:p>
        </p:txBody>
      </p:sp>
      <p:sp>
        <p:nvSpPr>
          <p:cNvPr id="3" name="Inhaltsplatzhalter 2"/>
          <p:cNvSpPr txBox="1">
            <a:spLocks noGrp="1"/>
          </p:cNvSpPr>
          <p:nvPr>
            <p:ph idx="1"/>
          </p:nvPr>
        </p:nvSpPr>
        <p:spPr>
          <a:xfrm>
            <a:off x="3575047" y="273048"/>
            <a:ext cx="5111752" cy="5853110"/>
          </a:xfrm>
        </p:spPr>
        <p:txBody>
          <a:bodyPr/>
          <a:lstStyle>
            <a:lvl1pPr>
              <a:defRPr/>
            </a:lvl1pPr>
            <a:lvl2pPr>
              <a:defRPr/>
            </a:lvl2pPr>
            <a:lvl3pPr>
              <a:defRPr/>
            </a:lvl3pPr>
            <a:lvl4pPr>
              <a:defRPr/>
            </a:lvl4pPr>
            <a:lvl5pPr>
              <a:defRPr/>
            </a:lvl5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p:cNvSpPr txBox="1">
            <a:spLocks noGrp="1"/>
          </p:cNvSpPr>
          <p:nvPr>
            <p:ph type="body" idx="2"/>
          </p:nvPr>
        </p:nvSpPr>
        <p:spPr>
          <a:xfrm>
            <a:off x="457200" y="1435095"/>
            <a:ext cx="3008311" cy="4691064"/>
          </a:xfrm>
        </p:spPr>
        <p:txBody>
          <a:bodyPr/>
          <a:lstStyle>
            <a:lvl1pPr marL="0" indent="0">
              <a:spcBef>
                <a:spcPts val="300"/>
              </a:spcBef>
              <a:buNone/>
              <a:defRPr sz="1400"/>
            </a:lvl1pPr>
          </a:lstStyle>
          <a:p>
            <a:pPr lvl="0"/>
            <a:r>
              <a:rPr lang="de-DE"/>
              <a:t>Textmasterformate durch Klicken bearbeiten</a:t>
            </a:r>
          </a:p>
        </p:txBody>
      </p:sp>
      <p:sp>
        <p:nvSpPr>
          <p:cNvPr id="5" name="Datumsplatzhalter 4"/>
          <p:cNvSpPr txBox="1">
            <a:spLocks noGrp="1"/>
          </p:cNvSpPr>
          <p:nvPr>
            <p:ph type="dt" sz="half" idx="7"/>
          </p:nvPr>
        </p:nvSpPr>
        <p:spPr/>
        <p:txBody>
          <a:bodyPr/>
          <a:lstStyle>
            <a:lvl1pPr>
              <a:defRPr/>
            </a:lvl1pPr>
          </a:lstStyle>
          <a:p>
            <a:pPr lvl="0"/>
            <a:fld id="{1F63F759-FB8B-443A-9EC7-F6E7A0B1CAC8}" type="datetime1">
              <a:rPr lang="de-DE"/>
              <a:pPr lvl="0"/>
              <a:t>27.03.2014</a:t>
            </a:fld>
            <a:endParaRPr lang="de-DE"/>
          </a:p>
        </p:txBody>
      </p:sp>
      <p:sp>
        <p:nvSpPr>
          <p:cNvPr id="6" name="Fußzeilenplatzhalter 5"/>
          <p:cNvSpPr txBox="1">
            <a:spLocks noGrp="1"/>
          </p:cNvSpPr>
          <p:nvPr>
            <p:ph type="ftr" sz="quarter" idx="9"/>
          </p:nvPr>
        </p:nvSpPr>
        <p:spPr/>
        <p:txBody>
          <a:bodyPr/>
          <a:lstStyle>
            <a:lvl1pPr>
              <a:defRPr/>
            </a:lvl1pPr>
          </a:lstStyle>
          <a:p>
            <a:pPr lvl="0"/>
            <a:endParaRPr lang="de-DE"/>
          </a:p>
        </p:txBody>
      </p:sp>
      <p:sp>
        <p:nvSpPr>
          <p:cNvPr id="7" name="Foliennummernplatzhalter 6"/>
          <p:cNvSpPr txBox="1">
            <a:spLocks noGrp="1"/>
          </p:cNvSpPr>
          <p:nvPr>
            <p:ph type="sldNum" sz="quarter" idx="8"/>
          </p:nvPr>
        </p:nvSpPr>
        <p:spPr/>
        <p:txBody>
          <a:bodyPr/>
          <a:lstStyle>
            <a:lvl1pPr>
              <a:defRPr/>
            </a:lvl1pPr>
          </a:lstStyle>
          <a:p>
            <a:pPr lvl="0"/>
            <a:fld id="{000063C5-4DAE-4BA6-ACE6-99AD9A926F3B}" type="slidenum">
              <a:t>‹Nr.›</a:t>
            </a:fld>
            <a:endParaRPr lang="de-DE"/>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txBox="1">
            <a:spLocks noGrp="1"/>
          </p:cNvSpPr>
          <p:nvPr>
            <p:ph type="title"/>
          </p:nvPr>
        </p:nvSpPr>
        <p:spPr>
          <a:xfrm>
            <a:off x="1792288" y="4800600"/>
            <a:ext cx="5486400" cy="566735"/>
          </a:xfrm>
        </p:spPr>
        <p:txBody>
          <a:bodyPr anchor="b" anchorCtr="0"/>
          <a:lstStyle>
            <a:lvl1pPr algn="l">
              <a:defRPr sz="2000" b="1"/>
            </a:lvl1pPr>
          </a:lstStyle>
          <a:p>
            <a:pPr lvl="0"/>
            <a:r>
              <a:rPr lang="de-DE"/>
              <a:t>Titelmasterformat durch Klicken bearbeiten</a:t>
            </a:r>
          </a:p>
        </p:txBody>
      </p:sp>
      <p:sp>
        <p:nvSpPr>
          <p:cNvPr id="3" name="Bildplatzhalter 2"/>
          <p:cNvSpPr txBox="1">
            <a:spLocks noGrp="1"/>
          </p:cNvSpPr>
          <p:nvPr>
            <p:ph type="pic" idx="1"/>
          </p:nvPr>
        </p:nvSpPr>
        <p:spPr>
          <a:xfrm>
            <a:off x="1792288" y="612776"/>
            <a:ext cx="5486400" cy="4114800"/>
          </a:xfrm>
        </p:spPr>
        <p:txBody>
          <a:bodyPr/>
          <a:lstStyle>
            <a:lvl1pPr marL="0" indent="0">
              <a:buNone/>
              <a:defRPr/>
            </a:lvl1pPr>
          </a:lstStyle>
          <a:p>
            <a:pPr lvl="0"/>
            <a:endParaRPr lang="de-DE"/>
          </a:p>
        </p:txBody>
      </p:sp>
      <p:sp>
        <p:nvSpPr>
          <p:cNvPr id="4" name="Textplatzhalter 3"/>
          <p:cNvSpPr txBox="1">
            <a:spLocks noGrp="1"/>
          </p:cNvSpPr>
          <p:nvPr>
            <p:ph type="body" idx="2"/>
          </p:nvPr>
        </p:nvSpPr>
        <p:spPr>
          <a:xfrm>
            <a:off x="1792288" y="5367335"/>
            <a:ext cx="5486400" cy="804864"/>
          </a:xfrm>
        </p:spPr>
        <p:txBody>
          <a:bodyPr/>
          <a:lstStyle>
            <a:lvl1pPr marL="0" indent="0">
              <a:spcBef>
                <a:spcPts val="300"/>
              </a:spcBef>
              <a:buNone/>
              <a:defRPr sz="1400"/>
            </a:lvl1pPr>
          </a:lstStyle>
          <a:p>
            <a:pPr lvl="0"/>
            <a:r>
              <a:rPr lang="de-DE"/>
              <a:t>Textmasterformate durch Klicken bearbeiten</a:t>
            </a:r>
          </a:p>
        </p:txBody>
      </p:sp>
      <p:sp>
        <p:nvSpPr>
          <p:cNvPr id="5" name="Datumsplatzhalter 4"/>
          <p:cNvSpPr txBox="1">
            <a:spLocks noGrp="1"/>
          </p:cNvSpPr>
          <p:nvPr>
            <p:ph type="dt" sz="half" idx="7"/>
          </p:nvPr>
        </p:nvSpPr>
        <p:spPr/>
        <p:txBody>
          <a:bodyPr/>
          <a:lstStyle>
            <a:lvl1pPr>
              <a:defRPr/>
            </a:lvl1pPr>
          </a:lstStyle>
          <a:p>
            <a:pPr lvl="0"/>
            <a:fld id="{5F0583DE-82A9-4189-BD21-6E071F977A5B}" type="datetime1">
              <a:rPr lang="de-DE"/>
              <a:pPr lvl="0"/>
              <a:t>27.03.2014</a:t>
            </a:fld>
            <a:endParaRPr lang="de-DE"/>
          </a:p>
        </p:txBody>
      </p:sp>
      <p:sp>
        <p:nvSpPr>
          <p:cNvPr id="6" name="Fußzeilenplatzhalter 5"/>
          <p:cNvSpPr txBox="1">
            <a:spLocks noGrp="1"/>
          </p:cNvSpPr>
          <p:nvPr>
            <p:ph type="ftr" sz="quarter" idx="9"/>
          </p:nvPr>
        </p:nvSpPr>
        <p:spPr/>
        <p:txBody>
          <a:bodyPr/>
          <a:lstStyle>
            <a:lvl1pPr>
              <a:defRPr/>
            </a:lvl1pPr>
          </a:lstStyle>
          <a:p>
            <a:pPr lvl="0"/>
            <a:endParaRPr lang="de-DE"/>
          </a:p>
        </p:txBody>
      </p:sp>
      <p:sp>
        <p:nvSpPr>
          <p:cNvPr id="7" name="Foliennummernplatzhalter 6"/>
          <p:cNvSpPr txBox="1">
            <a:spLocks noGrp="1"/>
          </p:cNvSpPr>
          <p:nvPr>
            <p:ph type="sldNum" sz="quarter" idx="8"/>
          </p:nvPr>
        </p:nvSpPr>
        <p:spPr/>
        <p:txBody>
          <a:bodyPr/>
          <a:lstStyle>
            <a:lvl1pPr>
              <a:defRPr/>
            </a:lvl1pPr>
          </a:lstStyle>
          <a:p>
            <a:pPr lvl="0"/>
            <a:fld id="{560F9F45-F5AA-4492-A8B9-354250E6D2A3}" type="slidenum">
              <a:t>‹Nr.›</a:t>
            </a:fld>
            <a:endParaRPr lang="de-DE"/>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elplatzhalter 1"/>
          <p:cNvSpPr txBox="1">
            <a:spLocks noGrp="1"/>
          </p:cNvSpPr>
          <p:nvPr>
            <p:ph type="title"/>
          </p:nvPr>
        </p:nvSpPr>
        <p:spPr>
          <a:xfrm>
            <a:off x="457200" y="274640"/>
            <a:ext cx="8229600" cy="1143000"/>
          </a:xfrm>
          <a:prstGeom prst="rect">
            <a:avLst/>
          </a:prstGeom>
          <a:noFill/>
          <a:ln>
            <a:noFill/>
          </a:ln>
        </p:spPr>
        <p:txBody>
          <a:bodyPr vert="horz" wrap="square" lIns="91440" tIns="45720" rIns="91440" bIns="45720" anchor="ctr" anchorCtr="1" compatLnSpc="1"/>
          <a:lstStyle/>
          <a:p>
            <a:pPr lvl="0"/>
            <a:r>
              <a:rPr lang="de-DE"/>
              <a:t>Titelmasterformat durch Klicken bearbeiten</a:t>
            </a:r>
          </a:p>
        </p:txBody>
      </p:sp>
      <p:sp>
        <p:nvSpPr>
          <p:cNvPr id="3" name="Textplatzhalter 2"/>
          <p:cNvSpPr txBox="1">
            <a:spLocks noGrp="1"/>
          </p:cNvSpPr>
          <p:nvPr>
            <p:ph type="body" idx="1"/>
          </p:nvPr>
        </p:nvSpPr>
        <p:spPr>
          <a:xfrm>
            <a:off x="457200" y="1600200"/>
            <a:ext cx="8229600" cy="4525959"/>
          </a:xfrm>
          <a:prstGeom prst="rect">
            <a:avLst/>
          </a:prstGeom>
          <a:noFill/>
          <a:ln>
            <a:noFill/>
          </a:ln>
        </p:spPr>
        <p:txBody>
          <a:bodyPr vert="horz" wrap="square" lIns="91440" tIns="45720" rIns="91440" bIns="45720" anchor="t" anchorCtr="0" compatLnSpc="1"/>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txBox="1">
            <a:spLocks noGrp="1"/>
          </p:cNvSpPr>
          <p:nvPr>
            <p:ph type="dt" sz="half" idx="2"/>
          </p:nvPr>
        </p:nvSpPr>
        <p:spPr>
          <a:xfrm>
            <a:off x="457200" y="6356351"/>
            <a:ext cx="2133596" cy="365129"/>
          </a:xfrm>
          <a:prstGeom prst="rect">
            <a:avLst/>
          </a:prstGeom>
          <a:noFill/>
          <a:ln>
            <a:noFill/>
          </a:ln>
        </p:spPr>
        <p:txBody>
          <a:bodyPr vert="horz" wrap="square" lIns="91440" tIns="45720" rIns="91440" bIns="45720" anchor="ctr" anchorCtr="0" compatLnSpc="1"/>
          <a:lstStyle>
            <a:lvl1pPr marL="0" marR="0" lvl="0" indent="0" algn="l" defTabSz="914400" rtl="0" fontAlgn="auto" hangingPunct="1">
              <a:lnSpc>
                <a:spcPct val="100000"/>
              </a:lnSpc>
              <a:spcBef>
                <a:spcPts val="0"/>
              </a:spcBef>
              <a:spcAft>
                <a:spcPts val="0"/>
              </a:spcAft>
              <a:buNone/>
              <a:tabLst/>
              <a:defRPr lang="de-DE" sz="1200" b="0" i="0" u="none" strike="noStrike" kern="1200" cap="none" spc="0" baseline="0">
                <a:solidFill>
                  <a:srgbClr val="898989"/>
                </a:solidFill>
                <a:uFillTx/>
                <a:latin typeface="Calibri"/>
              </a:defRPr>
            </a:lvl1pPr>
          </a:lstStyle>
          <a:p>
            <a:pPr lvl="0"/>
            <a:fld id="{C5BF97DD-1561-40DF-9545-551A642F3357}" type="datetime1">
              <a:rPr lang="de-DE"/>
              <a:pPr lvl="0"/>
              <a:t>27.03.2014</a:t>
            </a:fld>
            <a:endParaRPr lang="de-DE"/>
          </a:p>
        </p:txBody>
      </p:sp>
      <p:sp>
        <p:nvSpPr>
          <p:cNvPr id="5" name="Fußzeilenplatzhalter 4"/>
          <p:cNvSpPr txBox="1">
            <a:spLocks noGrp="1"/>
          </p:cNvSpPr>
          <p:nvPr>
            <p:ph type="ftr" sz="quarter" idx="3"/>
          </p:nvPr>
        </p:nvSpPr>
        <p:spPr>
          <a:xfrm>
            <a:off x="3124203" y="6356351"/>
            <a:ext cx="2895603" cy="365129"/>
          </a:xfrm>
          <a:prstGeom prst="rect">
            <a:avLst/>
          </a:prstGeom>
          <a:noFill/>
          <a:ln>
            <a:noFill/>
          </a:ln>
        </p:spPr>
        <p:txBody>
          <a:bodyPr vert="horz" wrap="square" lIns="91440" tIns="45720" rIns="91440" bIns="45720" anchor="ctr" anchorCtr="1" compatLnSpc="1"/>
          <a:lstStyle>
            <a:lvl1pPr marL="0" marR="0" lvl="0" indent="0" algn="ctr" defTabSz="914400" rtl="0" fontAlgn="auto" hangingPunct="1">
              <a:lnSpc>
                <a:spcPct val="100000"/>
              </a:lnSpc>
              <a:spcBef>
                <a:spcPts val="0"/>
              </a:spcBef>
              <a:spcAft>
                <a:spcPts val="0"/>
              </a:spcAft>
              <a:buNone/>
              <a:tabLst/>
              <a:defRPr lang="de-DE" sz="1200" b="0" i="0" u="none" strike="noStrike" kern="1200" cap="none" spc="0" baseline="0">
                <a:solidFill>
                  <a:srgbClr val="898989"/>
                </a:solidFill>
                <a:uFillTx/>
                <a:latin typeface="Calibri"/>
              </a:defRPr>
            </a:lvl1pPr>
          </a:lstStyle>
          <a:p>
            <a:pPr lvl="0"/>
            <a:endParaRPr lang="de-DE"/>
          </a:p>
        </p:txBody>
      </p:sp>
      <p:sp>
        <p:nvSpPr>
          <p:cNvPr id="6" name="Foliennummernplatzhalter 5"/>
          <p:cNvSpPr txBox="1">
            <a:spLocks noGrp="1"/>
          </p:cNvSpPr>
          <p:nvPr>
            <p:ph type="sldNum" sz="quarter" idx="4"/>
          </p:nvPr>
        </p:nvSpPr>
        <p:spPr>
          <a:xfrm>
            <a:off x="6553203" y="6356351"/>
            <a:ext cx="2133596" cy="365129"/>
          </a:xfrm>
          <a:prstGeom prst="rect">
            <a:avLst/>
          </a:prstGeom>
          <a:noFill/>
          <a:ln>
            <a:noFill/>
          </a:ln>
        </p:spPr>
        <p:txBody>
          <a:bodyPr vert="horz" wrap="square" lIns="91440" tIns="45720" rIns="91440" bIns="45720" anchor="ctr" anchorCtr="0" compatLnSpc="1"/>
          <a:lstStyle>
            <a:lvl1pPr marL="0" marR="0" lvl="0" indent="0" algn="r" defTabSz="914400" rtl="0" fontAlgn="auto" hangingPunct="1">
              <a:lnSpc>
                <a:spcPct val="100000"/>
              </a:lnSpc>
              <a:spcBef>
                <a:spcPts val="0"/>
              </a:spcBef>
              <a:spcAft>
                <a:spcPts val="0"/>
              </a:spcAft>
              <a:buNone/>
              <a:tabLst/>
              <a:defRPr lang="de-DE" sz="1200" b="0" i="0" u="none" strike="noStrike" kern="1200" cap="none" spc="0" baseline="0">
                <a:solidFill>
                  <a:srgbClr val="898989"/>
                </a:solidFill>
                <a:uFillTx/>
                <a:latin typeface="Calibri"/>
              </a:defRPr>
            </a:lvl1pPr>
          </a:lstStyle>
          <a:p>
            <a:pPr lvl="0"/>
            <a:fld id="{AB97935F-D70E-4812-8CCE-7EF32B4A413B}" type="slidenum">
              <a:t>‹Nr.›</a:t>
            </a:fld>
            <a:endParaRPr lang="de-DE"/>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marL="0" marR="0" lvl="0" indent="0" algn="ctr" defTabSz="914400" rtl="0" fontAlgn="auto" hangingPunct="1">
        <a:lnSpc>
          <a:spcPct val="100000"/>
        </a:lnSpc>
        <a:spcBef>
          <a:spcPts val="0"/>
        </a:spcBef>
        <a:spcAft>
          <a:spcPts val="0"/>
        </a:spcAft>
        <a:buNone/>
        <a:tabLst/>
        <a:defRPr lang="de-DE" sz="4400" b="0" i="0" u="none" strike="noStrike" kern="1200" cap="none" spc="0" baseline="0">
          <a:solidFill>
            <a:srgbClr val="000000"/>
          </a:solidFill>
          <a:uFillTx/>
          <a:latin typeface="Calibri"/>
        </a:defRPr>
      </a:lvl1pPr>
    </p:titleStyle>
    <p:bodyStyle>
      <a:lvl1pPr marL="342900" marR="0" lvl="0" indent="-342900" algn="l" defTabSz="914400" rtl="0" fontAlgn="auto" hangingPunct="1">
        <a:lnSpc>
          <a:spcPct val="100000"/>
        </a:lnSpc>
        <a:spcBef>
          <a:spcPts val="800"/>
        </a:spcBef>
        <a:spcAft>
          <a:spcPts val="0"/>
        </a:spcAft>
        <a:buSzPct val="100000"/>
        <a:buFont typeface="Arial" pitchFamily="34"/>
        <a:buChar char="•"/>
        <a:tabLst/>
        <a:defRPr lang="de-DE" sz="3200" b="0" i="0" u="none" strike="noStrike" kern="1200" cap="none" spc="0" baseline="0">
          <a:solidFill>
            <a:srgbClr val="000000"/>
          </a:solidFill>
          <a:uFillTx/>
          <a:latin typeface="Calibri"/>
        </a:defRPr>
      </a:lvl1pPr>
      <a:lvl2pPr marL="742950" marR="0" lvl="1" indent="-285750" algn="l" defTabSz="914400" rtl="0" fontAlgn="auto" hangingPunct="1">
        <a:lnSpc>
          <a:spcPct val="100000"/>
        </a:lnSpc>
        <a:spcBef>
          <a:spcPts val="700"/>
        </a:spcBef>
        <a:spcAft>
          <a:spcPts val="0"/>
        </a:spcAft>
        <a:buSzPct val="100000"/>
        <a:buFont typeface="Arial" pitchFamily="34"/>
        <a:buChar char="–"/>
        <a:tabLst/>
        <a:defRPr lang="de-DE" sz="2800" b="0" i="0" u="none" strike="noStrike" kern="1200" cap="none" spc="0" baseline="0">
          <a:solidFill>
            <a:srgbClr val="000000"/>
          </a:solidFill>
          <a:uFillTx/>
          <a:latin typeface="Calibri"/>
        </a:defRPr>
      </a:lvl2pPr>
      <a:lvl3pPr marL="1143000" marR="0" lvl="2" indent="-228600" algn="l" defTabSz="914400" rtl="0" fontAlgn="auto" hangingPunct="1">
        <a:lnSpc>
          <a:spcPct val="100000"/>
        </a:lnSpc>
        <a:spcBef>
          <a:spcPts val="600"/>
        </a:spcBef>
        <a:spcAft>
          <a:spcPts val="0"/>
        </a:spcAft>
        <a:buSzPct val="100000"/>
        <a:buFont typeface="Arial" pitchFamily="34"/>
        <a:buChar char="•"/>
        <a:tabLst/>
        <a:defRPr lang="de-DE" sz="2400" b="0" i="0" u="none" strike="noStrike" kern="1200" cap="none" spc="0" baseline="0">
          <a:solidFill>
            <a:srgbClr val="000000"/>
          </a:solidFill>
          <a:uFillTx/>
          <a:latin typeface="Calibri"/>
        </a:defRPr>
      </a:lvl3pPr>
      <a:lvl4pPr marL="1600200" marR="0" lvl="3" indent="-228600" algn="l" defTabSz="914400" rtl="0" fontAlgn="auto" hangingPunct="1">
        <a:lnSpc>
          <a:spcPct val="100000"/>
        </a:lnSpc>
        <a:spcBef>
          <a:spcPts val="500"/>
        </a:spcBef>
        <a:spcAft>
          <a:spcPts val="0"/>
        </a:spcAft>
        <a:buSzPct val="100000"/>
        <a:buFont typeface="Arial" pitchFamily="34"/>
        <a:buChar char="–"/>
        <a:tabLst/>
        <a:defRPr lang="de-DE" sz="2000" b="0" i="0" u="none" strike="noStrike" kern="1200" cap="none" spc="0" baseline="0">
          <a:solidFill>
            <a:srgbClr val="000000"/>
          </a:solidFill>
          <a:uFillTx/>
          <a:latin typeface="Calibri"/>
        </a:defRPr>
      </a:lvl4pPr>
      <a:lvl5pPr marL="2057400" marR="0" lvl="4" indent="-228600" algn="l" defTabSz="914400" rtl="0" fontAlgn="auto" hangingPunct="1">
        <a:lnSpc>
          <a:spcPct val="100000"/>
        </a:lnSpc>
        <a:spcBef>
          <a:spcPts val="500"/>
        </a:spcBef>
        <a:spcAft>
          <a:spcPts val="0"/>
        </a:spcAft>
        <a:buSzPct val="100000"/>
        <a:buFont typeface="Arial" pitchFamily="34"/>
        <a:buChar char="»"/>
        <a:tabLst/>
        <a:defRPr lang="de-DE" sz="2000" b="0" i="0" u="none" strike="noStrike" kern="1200" cap="none" spc="0" baseline="0">
          <a:solidFill>
            <a:srgbClr val="000000"/>
          </a:solidFill>
          <a:uFillTx/>
          <a:latin typeface="Calibri"/>
        </a:defRPr>
      </a:lvl5pPr>
    </p:bodyStyle>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tatic3.businessinsider.com/image/51b5989769bedd6146000025/what-do-you-think-of-national-security-leaker-edward-snowden-poll.jpg" TargetMode="External"/><Relationship Id="rId2" Type="http://schemas.openxmlformats.org/officeDocument/2006/relationships/hyperlink" Target="http://www.zeit.de/2013/27/edward-snowden-leben" TargetMode="External"/><Relationship Id="rId1" Type="http://schemas.openxmlformats.org/officeDocument/2006/relationships/slideLayout" Target="../slideLayouts/slideLayout2.xml"/><Relationship Id="rId6" Type="http://schemas.openxmlformats.org/officeDocument/2006/relationships/hyperlink" Target="http://www.zdnet.de/88185391/snowden-effekt/" TargetMode="External"/><Relationship Id="rId5" Type="http://schemas.openxmlformats.org/officeDocument/2006/relationships/hyperlink" Target="http://www.t-online.de/nachrichten/specials/id_64302580/chronologie-die-enthuellungen-von-edward-snowden.html" TargetMode="External"/><Relationship Id="rId4" Type="http://schemas.openxmlformats.org/officeDocument/2006/relationships/hyperlink" Target="http://www.welt.de/newsticker/bloomberg/article117028715/Informant-Snowden-war-schuechterner-Teenie-und-Computer-Liebhaber.html"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name="Slide1">
    <p:spTree>
      <p:nvGrpSpPr>
        <p:cNvPr id="1" name=""/>
        <p:cNvGrpSpPr/>
        <p:nvPr/>
      </p:nvGrpSpPr>
      <p:grpSpPr>
        <a:xfrm>
          <a:off x="0" y="0"/>
          <a:ext cx="0" cy="0"/>
          <a:chOff x="0" y="0"/>
          <a:chExt cx="0" cy="0"/>
        </a:xfrm>
      </p:grpSpPr>
      <p:sp>
        <p:nvSpPr>
          <p:cNvPr id="2" name="Titel 1"/>
          <p:cNvSpPr txBox="1">
            <a:spLocks noGrp="1"/>
          </p:cNvSpPr>
          <p:nvPr>
            <p:ph type="ctrTitle"/>
          </p:nvPr>
        </p:nvSpPr>
        <p:spPr>
          <a:xfrm>
            <a:off x="683568" y="476667"/>
            <a:ext cx="7772400" cy="1470026"/>
          </a:xfrm>
        </p:spPr>
        <p:txBody>
          <a:bodyPr/>
          <a:lstStyle/>
          <a:p>
            <a:pPr lvl="0"/>
            <a:r>
              <a:rPr lang="de-DE" b="1" u="sng" dirty="0" err="1"/>
              <a:t>Snowden</a:t>
            </a:r>
            <a:r>
              <a:rPr lang="de-DE" b="1" u="sng" dirty="0"/>
              <a:t>, die NSA und die EU</a:t>
            </a:r>
          </a:p>
        </p:txBody>
      </p:sp>
      <p:sp>
        <p:nvSpPr>
          <p:cNvPr id="3" name="Untertitel 2"/>
          <p:cNvSpPr txBox="1">
            <a:spLocks noGrp="1"/>
          </p:cNvSpPr>
          <p:nvPr>
            <p:ph type="subTitle" idx="1"/>
          </p:nvPr>
        </p:nvSpPr>
        <p:spPr>
          <a:xfrm>
            <a:off x="1331640" y="2060847"/>
            <a:ext cx="6400800" cy="3672404"/>
          </a:xfrm>
        </p:spPr>
        <p:txBody>
          <a:bodyPr/>
          <a:lstStyle/>
          <a:p>
            <a:pPr lvl="0"/>
            <a:r>
              <a:rPr lang="de-DE" b="1" u="sng" dirty="0"/>
              <a:t>Inhalt</a:t>
            </a:r>
            <a:r>
              <a:rPr lang="de-DE" b="1" dirty="0"/>
              <a:t>:</a:t>
            </a:r>
          </a:p>
          <a:p>
            <a:pPr lvl="0">
              <a:spcBef>
                <a:spcPts val="600"/>
              </a:spcBef>
              <a:buChar char="•"/>
            </a:pPr>
            <a:r>
              <a:rPr lang="de-DE" sz="2400" b="1" dirty="0"/>
              <a:t>Steckbrief </a:t>
            </a:r>
            <a:r>
              <a:rPr lang="de-DE" sz="2400" b="1" dirty="0" err="1"/>
              <a:t>Snowden</a:t>
            </a:r>
            <a:endParaRPr lang="de-DE" sz="2400" b="1" dirty="0"/>
          </a:p>
          <a:p>
            <a:pPr lvl="0">
              <a:spcBef>
                <a:spcPts val="600"/>
              </a:spcBef>
              <a:buChar char="•"/>
            </a:pPr>
            <a:r>
              <a:rPr lang="de-DE" sz="2400" b="1" dirty="0"/>
              <a:t>Lebenslauf</a:t>
            </a:r>
          </a:p>
          <a:p>
            <a:pPr lvl="0">
              <a:spcBef>
                <a:spcPts val="600"/>
              </a:spcBef>
              <a:buChar char="•"/>
            </a:pPr>
            <a:r>
              <a:rPr lang="de-DE" sz="2400" b="1" dirty="0"/>
              <a:t>Enthüllungen </a:t>
            </a:r>
            <a:r>
              <a:rPr lang="de-DE" sz="2400" b="1" dirty="0" err="1"/>
              <a:t>Snowdens</a:t>
            </a:r>
            <a:endParaRPr lang="de-DE" sz="2400" b="1" dirty="0"/>
          </a:p>
          <a:p>
            <a:pPr lvl="0">
              <a:spcBef>
                <a:spcPts val="600"/>
              </a:spcBef>
              <a:buChar char="•"/>
            </a:pPr>
            <a:r>
              <a:rPr lang="de-DE" sz="2400" b="1" dirty="0"/>
              <a:t>Kommentare von der Bundesregierung und von der Bevölkerung</a:t>
            </a:r>
          </a:p>
          <a:p>
            <a:pPr lvl="0">
              <a:spcBef>
                <a:spcPts val="600"/>
              </a:spcBef>
              <a:buChar char="•"/>
            </a:pPr>
            <a:r>
              <a:rPr lang="de-DE" sz="2400" b="1" dirty="0"/>
              <a:t>Rechtfertigung der USA</a:t>
            </a:r>
          </a:p>
          <a:p>
            <a:pPr lvl="0">
              <a:spcBef>
                <a:spcPts val="600"/>
              </a:spcBef>
            </a:pPr>
            <a:endParaRPr lang="de-DE" sz="2400" b="1" dirty="0"/>
          </a:p>
        </p:txBody>
      </p:sp>
    </p:spTree>
  </p:cSld>
  <p:clrMapOvr>
    <a:masterClrMapping/>
  </p:clrMapOvr>
  <p:transition>
    <p:wedg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a:xfrm>
            <a:off x="457200" y="260648"/>
            <a:ext cx="8229600" cy="6264696"/>
          </a:xfrm>
        </p:spPr>
        <p:txBody>
          <a:bodyPr/>
          <a:lstStyle/>
          <a:p>
            <a:pPr lvl="0">
              <a:lnSpc>
                <a:spcPct val="80000"/>
              </a:lnSpc>
              <a:spcBef>
                <a:spcPts val="400"/>
              </a:spcBef>
            </a:pPr>
            <a:r>
              <a:rPr lang="de-DE" sz="2400" b="1" dirty="0" smtClean="0"/>
              <a:t>14. Juli:</a:t>
            </a:r>
            <a:br>
              <a:rPr lang="de-DE" sz="2400" b="1" dirty="0" smtClean="0"/>
            </a:br>
            <a:r>
              <a:rPr lang="de-DE" sz="2400" dirty="0" err="1" smtClean="0"/>
              <a:t>Snowden</a:t>
            </a:r>
            <a:r>
              <a:rPr lang="de-DE" sz="2400" dirty="0" smtClean="0"/>
              <a:t>, der sich noch immer im Transitbereich des Moskauer Flughafens aufhält, plant laut Glenn </a:t>
            </a:r>
            <a:r>
              <a:rPr lang="de-DE" sz="2400" dirty="0" err="1" smtClean="0"/>
              <a:t>Greenwald</a:t>
            </a:r>
            <a:r>
              <a:rPr lang="de-DE" sz="2400" dirty="0" smtClean="0"/>
              <a:t> noch weitere Enthüllungen. "</a:t>
            </a:r>
            <a:r>
              <a:rPr lang="de-DE" sz="2400" dirty="0" err="1" smtClean="0"/>
              <a:t>Snowden</a:t>
            </a:r>
            <a:r>
              <a:rPr lang="de-DE" sz="2400" dirty="0" smtClean="0"/>
              <a:t> hat ausreichend Informationen, um in einer Minute mehr Schaden anzurichten, als irgendjemand es in der Geschichte der USA getan hat", so der Journalist, der in der britischen Zeitung "The Guardian" die ersten Enthüllungen veröffentlicht hatte.</a:t>
            </a:r>
            <a:endParaRPr lang="de-DE" sz="2400" b="1" dirty="0" smtClean="0"/>
          </a:p>
          <a:p>
            <a:pPr lvl="0">
              <a:lnSpc>
                <a:spcPct val="80000"/>
              </a:lnSpc>
              <a:spcBef>
                <a:spcPts val="400"/>
              </a:spcBef>
            </a:pPr>
            <a:r>
              <a:rPr lang="de-DE" sz="2400" b="1" dirty="0" smtClean="0"/>
              <a:t>15. Juli:</a:t>
            </a:r>
            <a:br>
              <a:rPr lang="de-DE" sz="2400" b="1" dirty="0" smtClean="0"/>
            </a:br>
            <a:r>
              <a:rPr lang="de-DE" sz="2400" dirty="0" smtClean="0"/>
              <a:t>Laut "Bild"-Zeitung soll der BND seit Jahren von der NSA-Datenerfassung gewusst und bei Gefahr darauf zugegriffen haben. Kurz darauf wird bekannt, dass ein weiteres "</a:t>
            </a:r>
            <a:r>
              <a:rPr lang="de-DE" sz="2400" dirty="0" err="1" smtClean="0"/>
              <a:t>Prism</a:t>
            </a:r>
            <a:r>
              <a:rPr lang="de-DE" sz="2400" dirty="0" smtClean="0"/>
              <a:t>"-Programm im Kommandobereich der Bundeswehr in Afghanistan zur Überwachung von Terrorverdächtigen eingesetzt worden sein.</a:t>
            </a:r>
          </a:p>
          <a:p>
            <a:pPr lvl="0">
              <a:lnSpc>
                <a:spcPct val="80000"/>
              </a:lnSpc>
              <a:spcBef>
                <a:spcPts val="400"/>
              </a:spcBef>
            </a:pPr>
            <a:r>
              <a:rPr lang="de-DE" sz="2400" b="1" dirty="0" smtClean="0"/>
              <a:t>20. Juli:</a:t>
            </a:r>
            <a:br>
              <a:rPr lang="de-DE" sz="2400" b="1" dirty="0" smtClean="0"/>
            </a:br>
            <a:r>
              <a:rPr lang="de-DE" sz="2400" dirty="0" smtClean="0"/>
              <a:t>Einem "Spiegel"-Bericht zufolge setzen BND und Verfassungsschutz ein NSA-Spionagewerkzeug namens "</a:t>
            </a:r>
            <a:r>
              <a:rPr lang="de-DE" sz="2400" dirty="0" err="1" smtClean="0"/>
              <a:t>XKeyscore</a:t>
            </a:r>
            <a:r>
              <a:rPr lang="de-DE" sz="2400" dirty="0" smtClean="0"/>
              <a:t>" auch in Deutschland ein. Das Programm erfasse Datensätze, etwa Verbindungsdaten aus dem Internet, auf das auch die NSA Zugriff habe, so das Blatt.</a:t>
            </a:r>
          </a:p>
          <a:p>
            <a:endParaRPr lang="de-DE" sz="2400" dirty="0"/>
          </a:p>
        </p:txBody>
      </p:sp>
    </p:spTree>
  </p:cSld>
  <p:clrMapOvr>
    <a:masterClrMapping/>
  </p:clrMapOvr>
  <p:transition>
    <p:wheel spokes="1"/>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name="Slide9">
    <p:spTree>
      <p:nvGrpSpPr>
        <p:cNvPr id="1" name=""/>
        <p:cNvGrpSpPr/>
        <p:nvPr/>
      </p:nvGrpSpPr>
      <p:grpSpPr>
        <a:xfrm>
          <a:off x="0" y="0"/>
          <a:ext cx="0" cy="0"/>
          <a:chOff x="0" y="0"/>
          <a:chExt cx="0" cy="0"/>
        </a:xfrm>
      </p:grpSpPr>
      <p:sp>
        <p:nvSpPr>
          <p:cNvPr id="2" name="Titel 1"/>
          <p:cNvSpPr txBox="1">
            <a:spLocks noGrp="1"/>
          </p:cNvSpPr>
          <p:nvPr>
            <p:ph type="title"/>
          </p:nvPr>
        </p:nvSpPr>
        <p:spPr/>
        <p:txBody>
          <a:bodyPr/>
          <a:lstStyle/>
          <a:p>
            <a:pPr lvl="0"/>
            <a:r>
              <a:rPr lang="de-DE" b="1" u="sng" dirty="0"/>
              <a:t>Kommentare der Bundesregierung</a:t>
            </a:r>
          </a:p>
        </p:txBody>
      </p:sp>
      <p:sp>
        <p:nvSpPr>
          <p:cNvPr id="3" name="Inhaltsplatzhalter 2"/>
          <p:cNvSpPr txBox="1">
            <a:spLocks noGrp="1"/>
          </p:cNvSpPr>
          <p:nvPr>
            <p:ph idx="1"/>
          </p:nvPr>
        </p:nvSpPr>
        <p:spPr/>
        <p:txBody>
          <a:bodyPr/>
          <a:lstStyle/>
          <a:p>
            <a:pPr lvl="0">
              <a:lnSpc>
                <a:spcPct val="90000"/>
              </a:lnSpc>
              <a:spcBef>
                <a:spcPts val="600"/>
              </a:spcBef>
            </a:pPr>
            <a:r>
              <a:rPr lang="de-DE" sz="2700" dirty="0"/>
              <a:t>„Das transatlantische Bündnis bleibt für uns Deutsche von überragender Bedeutung", sagte Regierungssprecher Steffen Seibert am Montag in Berlin. Merkel lehnt ein Asyl für </a:t>
            </a:r>
            <a:r>
              <a:rPr lang="de-DE" sz="2700" dirty="0" err="1"/>
              <a:t>Snowden</a:t>
            </a:r>
            <a:r>
              <a:rPr lang="de-DE" sz="2700" dirty="0"/>
              <a:t> in Deutschland strikt ab, eine Befragung von </a:t>
            </a:r>
            <a:r>
              <a:rPr lang="de-DE" sz="2700" dirty="0" err="1"/>
              <a:t>Snowden</a:t>
            </a:r>
            <a:r>
              <a:rPr lang="de-DE" sz="2700" dirty="0"/>
              <a:t> in Russland wäre das höchste der Gefühle</a:t>
            </a:r>
          </a:p>
          <a:p>
            <a:pPr lvl="0">
              <a:lnSpc>
                <a:spcPct val="90000"/>
              </a:lnSpc>
              <a:spcBef>
                <a:spcPts val="600"/>
              </a:spcBef>
            </a:pPr>
            <a:r>
              <a:rPr lang="de-DE" sz="2700" dirty="0"/>
              <a:t>Die Bundeskanzlerin sehe sich dem Schutz der Daten und der Privatsphäre der Bürger vor unerlaubten Zugriffen verpflichtet. „Bei alledem geht es aber auch immer um unsere Sicherheits- und unsere Bündnisinteressen."</a:t>
            </a:r>
          </a:p>
        </p:txBody>
      </p:sp>
    </p:spTree>
  </p:cSld>
  <p:clrMapOvr>
    <a:masterClrMapping/>
  </p:clrMapOvr>
  <p:transition>
    <p:diamond/>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name="Slide11">
    <p:spTree>
      <p:nvGrpSpPr>
        <p:cNvPr id="1" name=""/>
        <p:cNvGrpSpPr/>
        <p:nvPr/>
      </p:nvGrpSpPr>
      <p:grpSpPr>
        <a:xfrm>
          <a:off x="0" y="0"/>
          <a:ext cx="0" cy="0"/>
          <a:chOff x="0" y="0"/>
          <a:chExt cx="0" cy="0"/>
        </a:xfrm>
      </p:grpSpPr>
      <p:sp>
        <p:nvSpPr>
          <p:cNvPr id="2" name="Titel 1"/>
          <p:cNvSpPr txBox="1">
            <a:spLocks noGrp="1"/>
          </p:cNvSpPr>
          <p:nvPr>
            <p:ph type="title"/>
          </p:nvPr>
        </p:nvSpPr>
        <p:spPr/>
        <p:txBody>
          <a:bodyPr/>
          <a:lstStyle/>
          <a:p>
            <a:pPr lvl="0"/>
            <a:r>
              <a:rPr lang="de-DE" sz="4000" b="1" u="sng" dirty="0"/>
              <a:t>Kommentare und Umfragen der Bevölkerung</a:t>
            </a:r>
          </a:p>
        </p:txBody>
      </p:sp>
      <p:sp>
        <p:nvSpPr>
          <p:cNvPr id="3" name="Inhaltsplatzhalter 2"/>
          <p:cNvSpPr txBox="1">
            <a:spLocks noGrp="1"/>
          </p:cNvSpPr>
          <p:nvPr>
            <p:ph idx="1"/>
          </p:nvPr>
        </p:nvSpPr>
        <p:spPr>
          <a:xfrm>
            <a:off x="467541" y="1484784"/>
            <a:ext cx="3168355" cy="5040560"/>
          </a:xfrm>
        </p:spPr>
        <p:txBody>
          <a:bodyPr/>
          <a:lstStyle/>
          <a:p>
            <a:pPr lvl="0">
              <a:spcBef>
                <a:spcPts val="500"/>
              </a:spcBef>
            </a:pPr>
            <a:r>
              <a:rPr lang="de-DE" sz="2000" dirty="0"/>
              <a:t>Über 60 Prozent der Deutschen sagen, dass ihre Bedenken gegenüber US-Providern seit Bekanntwerden der </a:t>
            </a:r>
            <a:r>
              <a:rPr lang="de-DE" sz="2000" dirty="0" err="1"/>
              <a:t>Snowden</a:t>
            </a:r>
            <a:r>
              <a:rPr lang="de-DE" sz="2000" dirty="0"/>
              <a:t>-Enthüllungen größer geworden sind. Das hat auch Auswirkungen auf den Einkauf von IT-Verantwortlichen. „IT </a:t>
            </a:r>
            <a:r>
              <a:rPr lang="de-DE" sz="2000" dirty="0" err="1"/>
              <a:t>made</a:t>
            </a:r>
            <a:r>
              <a:rPr lang="de-DE" sz="2000" dirty="0"/>
              <a:t> in Germany“ könnte zu einer Marke „mit internationaler Strahlkraft“ werden.</a:t>
            </a:r>
          </a:p>
        </p:txBody>
      </p:sp>
      <p:pic>
        <p:nvPicPr>
          <p:cNvPr id="4" name="Picture 2" descr="Spionage erhöht Bedenken um Datenschutz"/>
          <p:cNvPicPr>
            <a:picLocks noChangeAspect="1"/>
          </p:cNvPicPr>
          <p:nvPr/>
        </p:nvPicPr>
        <p:blipFill>
          <a:blip r:embed="rId2" cstate="print"/>
          <a:srcRect/>
          <a:stretch>
            <a:fillRect/>
          </a:stretch>
        </p:blipFill>
        <p:spPr>
          <a:xfrm>
            <a:off x="3619497" y="1412776"/>
            <a:ext cx="5524503" cy="3819521"/>
          </a:xfrm>
          <a:prstGeom prst="rect">
            <a:avLst/>
          </a:prstGeom>
          <a:noFill/>
          <a:ln>
            <a:noFill/>
          </a:ln>
        </p:spPr>
      </p:pic>
    </p:spTree>
  </p:cSld>
  <p:clrMapOvr>
    <a:masterClrMapping/>
  </p:clrMapOvr>
  <p:transition>
    <p:wheel spokes="8"/>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name="Slide10">
    <p:spTree>
      <p:nvGrpSpPr>
        <p:cNvPr id="1" name=""/>
        <p:cNvGrpSpPr/>
        <p:nvPr/>
      </p:nvGrpSpPr>
      <p:grpSpPr>
        <a:xfrm>
          <a:off x="0" y="0"/>
          <a:ext cx="0" cy="0"/>
          <a:chOff x="0" y="0"/>
          <a:chExt cx="0" cy="0"/>
        </a:xfrm>
      </p:grpSpPr>
      <p:pic>
        <p:nvPicPr>
          <p:cNvPr id="5" name="Grafik 4" descr="16012013_Zuckerberg_Facebook_Graph_search_rtr.jpg"/>
          <p:cNvPicPr>
            <a:picLocks noChangeAspect="1"/>
          </p:cNvPicPr>
          <p:nvPr/>
        </p:nvPicPr>
        <p:blipFill>
          <a:blip r:embed="rId2" cstate="print"/>
          <a:stretch>
            <a:fillRect/>
          </a:stretch>
        </p:blipFill>
        <p:spPr>
          <a:xfrm>
            <a:off x="0" y="0"/>
            <a:ext cx="3347864" cy="1673932"/>
          </a:xfrm>
          <a:prstGeom prst="rect">
            <a:avLst/>
          </a:prstGeom>
        </p:spPr>
      </p:pic>
      <p:pic>
        <p:nvPicPr>
          <p:cNvPr id="4" name="Grafik 3" descr="601.jpg"/>
          <p:cNvPicPr>
            <a:picLocks noChangeAspect="1"/>
          </p:cNvPicPr>
          <p:nvPr/>
        </p:nvPicPr>
        <p:blipFill>
          <a:blip r:embed="rId3" cstate="print"/>
          <a:stretch>
            <a:fillRect/>
          </a:stretch>
        </p:blipFill>
        <p:spPr>
          <a:xfrm>
            <a:off x="6300192" y="0"/>
            <a:ext cx="2843807" cy="2117057"/>
          </a:xfrm>
          <a:prstGeom prst="rect">
            <a:avLst/>
          </a:prstGeom>
        </p:spPr>
      </p:pic>
      <p:sp>
        <p:nvSpPr>
          <p:cNvPr id="2" name="Titel 1"/>
          <p:cNvSpPr txBox="1">
            <a:spLocks noGrp="1"/>
          </p:cNvSpPr>
          <p:nvPr>
            <p:ph type="title"/>
          </p:nvPr>
        </p:nvSpPr>
        <p:spPr>
          <a:xfrm>
            <a:off x="2195736" y="0"/>
            <a:ext cx="6372200" cy="1143000"/>
          </a:xfrm>
        </p:spPr>
        <p:txBody>
          <a:bodyPr/>
          <a:lstStyle/>
          <a:p>
            <a:pPr lvl="0"/>
            <a:r>
              <a:rPr lang="de-DE" b="1" u="sng" dirty="0"/>
              <a:t>Rechtfertigung der USA</a:t>
            </a:r>
          </a:p>
        </p:txBody>
      </p:sp>
      <p:sp>
        <p:nvSpPr>
          <p:cNvPr id="3" name="Inhaltsplatzhalter 2"/>
          <p:cNvSpPr txBox="1">
            <a:spLocks noGrp="1"/>
          </p:cNvSpPr>
          <p:nvPr>
            <p:ph idx="1"/>
          </p:nvPr>
        </p:nvSpPr>
        <p:spPr>
          <a:xfrm>
            <a:off x="251520" y="2132856"/>
            <a:ext cx="8229600" cy="4525959"/>
          </a:xfrm>
        </p:spPr>
        <p:txBody>
          <a:bodyPr/>
          <a:lstStyle/>
          <a:p>
            <a:pPr lvl="0">
              <a:lnSpc>
                <a:spcPct val="80000"/>
              </a:lnSpc>
              <a:spcBef>
                <a:spcPts val="500"/>
              </a:spcBef>
            </a:pPr>
            <a:r>
              <a:rPr lang="de-DE" sz="2000" dirty="0"/>
              <a:t>Amazon, AOL, Apple, </a:t>
            </a:r>
            <a:r>
              <a:rPr lang="de-DE" sz="2000" dirty="0" err="1"/>
              <a:t>Broadcom</a:t>
            </a:r>
            <a:r>
              <a:rPr lang="de-DE" sz="2000" dirty="0"/>
              <a:t>, Computer Associates, Cisco, Dell, </a:t>
            </a:r>
            <a:r>
              <a:rPr lang="de-DE" sz="2000" dirty="0" err="1"/>
              <a:t>Dropbox</a:t>
            </a:r>
            <a:r>
              <a:rPr lang="de-DE" sz="2000" dirty="0"/>
              <a:t>, </a:t>
            </a:r>
            <a:r>
              <a:rPr lang="de-DE" sz="2000" dirty="0" err="1"/>
              <a:t>Ebay</a:t>
            </a:r>
            <a:r>
              <a:rPr lang="de-DE" sz="2000" dirty="0"/>
              <a:t>, </a:t>
            </a:r>
            <a:r>
              <a:rPr lang="de-DE" sz="2000" dirty="0" err="1"/>
              <a:t>Facebook</a:t>
            </a:r>
            <a:r>
              <a:rPr lang="de-DE" sz="2000" dirty="0"/>
              <a:t>, Google, Hewlett Packard, IBM, Intel, </a:t>
            </a:r>
            <a:r>
              <a:rPr lang="de-DE" sz="2000" dirty="0" err="1"/>
              <a:t>Juniper</a:t>
            </a:r>
            <a:r>
              <a:rPr lang="de-DE" sz="2000" dirty="0"/>
              <a:t> Networks, Kodak, </a:t>
            </a:r>
            <a:r>
              <a:rPr lang="de-DE" sz="2000" dirty="0" err="1"/>
              <a:t>Linkedin</a:t>
            </a:r>
            <a:r>
              <a:rPr lang="de-DE" sz="2000" dirty="0"/>
              <a:t>, </a:t>
            </a:r>
            <a:r>
              <a:rPr lang="de-DE" sz="2000" dirty="0" err="1"/>
              <a:t>McAfee</a:t>
            </a:r>
            <a:r>
              <a:rPr lang="de-DE" sz="2000" dirty="0"/>
              <a:t>, Microsoft, NCR, Oracle, </a:t>
            </a:r>
            <a:r>
              <a:rPr lang="de-DE" sz="2000" dirty="0" err="1"/>
              <a:t>Paypal</a:t>
            </a:r>
            <a:r>
              <a:rPr lang="de-DE" sz="2000" dirty="0"/>
              <a:t>, Qualcomm, Rockwell Automation, RSA, </a:t>
            </a:r>
            <a:r>
              <a:rPr lang="de-DE" sz="2000" dirty="0" err="1"/>
              <a:t>Salesforce</a:t>
            </a:r>
            <a:r>
              <a:rPr lang="de-DE" sz="2000" dirty="0"/>
              <a:t>, </a:t>
            </a:r>
            <a:r>
              <a:rPr lang="de-DE" sz="2000" dirty="0" err="1"/>
              <a:t>Skype</a:t>
            </a:r>
            <a:r>
              <a:rPr lang="de-DE" sz="2000" dirty="0"/>
              <a:t>, SAS, </a:t>
            </a:r>
            <a:r>
              <a:rPr lang="de-DE" sz="2000" dirty="0" err="1"/>
              <a:t>Symantic</a:t>
            </a:r>
            <a:r>
              <a:rPr lang="de-DE" sz="2000" dirty="0"/>
              <a:t>, </a:t>
            </a:r>
            <a:r>
              <a:rPr lang="de-DE" sz="2000" dirty="0" err="1"/>
              <a:t>Tibco</a:t>
            </a:r>
            <a:r>
              <a:rPr lang="de-DE" sz="2000" dirty="0"/>
              <a:t>, </a:t>
            </a:r>
            <a:r>
              <a:rPr lang="de-DE" sz="2000" dirty="0" err="1"/>
              <a:t>Twitter</a:t>
            </a:r>
            <a:r>
              <a:rPr lang="de-DE" sz="2000" dirty="0"/>
              <a:t>, </a:t>
            </a:r>
            <a:r>
              <a:rPr lang="de-DE" sz="2000" dirty="0" err="1"/>
              <a:t>Unify</a:t>
            </a:r>
            <a:r>
              <a:rPr lang="de-DE" sz="2000" dirty="0"/>
              <a:t>, </a:t>
            </a:r>
            <a:r>
              <a:rPr lang="de-DE" sz="2000" dirty="0" err="1"/>
              <a:t>Verizon</a:t>
            </a:r>
            <a:r>
              <a:rPr lang="de-DE" sz="2000" dirty="0"/>
              <a:t>, Western Digital, Xerox , Yahoo und </a:t>
            </a:r>
            <a:r>
              <a:rPr lang="de-DE" sz="2000" dirty="0" err="1"/>
              <a:t>Zyxel</a:t>
            </a:r>
            <a:r>
              <a:rPr lang="de-DE" sz="2000" dirty="0"/>
              <a:t> haben ein Problem: Sie sind US-Amerikanischen Ursprungs. Dadurch könnten sie unter den Paragraphen 1881a des „</a:t>
            </a:r>
            <a:r>
              <a:rPr lang="de-DE" sz="2000" dirty="0" err="1"/>
              <a:t>Foreign</a:t>
            </a:r>
            <a:r>
              <a:rPr lang="de-DE" sz="2000" dirty="0"/>
              <a:t> </a:t>
            </a:r>
            <a:r>
              <a:rPr lang="de-DE" sz="2000" dirty="0" err="1"/>
              <a:t>Intelligence</a:t>
            </a:r>
            <a:r>
              <a:rPr lang="de-DE" sz="2000" dirty="0"/>
              <a:t> </a:t>
            </a:r>
            <a:r>
              <a:rPr lang="de-DE" sz="2000" dirty="0" err="1"/>
              <a:t>Surveillance</a:t>
            </a:r>
            <a:r>
              <a:rPr lang="de-DE" sz="2000" dirty="0"/>
              <a:t> </a:t>
            </a:r>
            <a:r>
              <a:rPr lang="de-DE" sz="2000" dirty="0" err="1"/>
              <a:t>Act</a:t>
            </a:r>
            <a:r>
              <a:rPr lang="de-DE" sz="2000" dirty="0"/>
              <a:t> </a:t>
            </a:r>
            <a:r>
              <a:rPr lang="de-DE" sz="2000" dirty="0" err="1"/>
              <a:t>of</a:t>
            </a:r>
            <a:r>
              <a:rPr lang="de-DE" sz="2000" dirty="0"/>
              <a:t> 1978 </a:t>
            </a:r>
            <a:r>
              <a:rPr lang="de-DE" sz="2000" dirty="0" err="1"/>
              <a:t>Amendments</a:t>
            </a:r>
            <a:r>
              <a:rPr lang="de-DE" sz="2000" dirty="0"/>
              <a:t> </a:t>
            </a:r>
            <a:r>
              <a:rPr lang="de-DE" sz="2000" dirty="0" err="1"/>
              <a:t>Act</a:t>
            </a:r>
            <a:r>
              <a:rPr lang="de-DE" sz="2000" dirty="0"/>
              <a:t> </a:t>
            </a:r>
            <a:r>
              <a:rPr lang="de-DE" sz="2000" dirty="0" err="1"/>
              <a:t>of</a:t>
            </a:r>
            <a:r>
              <a:rPr lang="de-DE" sz="2000" dirty="0"/>
              <a:t> 2008” (FISA </a:t>
            </a:r>
            <a:r>
              <a:rPr lang="de-DE" sz="2000" dirty="0" err="1"/>
              <a:t>Amendments</a:t>
            </a:r>
            <a:r>
              <a:rPr lang="de-DE" sz="2000" dirty="0"/>
              <a:t> </a:t>
            </a:r>
            <a:r>
              <a:rPr lang="de-DE" sz="2000" dirty="0" err="1"/>
              <a:t>Act</a:t>
            </a:r>
            <a:r>
              <a:rPr lang="de-DE" sz="2000" dirty="0"/>
              <a:t>, FISAAA) fallen.</a:t>
            </a:r>
          </a:p>
          <a:p>
            <a:pPr lvl="0">
              <a:lnSpc>
                <a:spcPct val="80000"/>
              </a:lnSpc>
              <a:spcBef>
                <a:spcPts val="500"/>
              </a:spcBef>
            </a:pPr>
            <a:r>
              <a:rPr lang="de-DE" sz="2000" dirty="0"/>
              <a:t>Dieses Ermächtigungsgesetz erlaubt die Überwachung von </a:t>
            </a:r>
            <a:r>
              <a:rPr lang="de-DE" sz="2000" dirty="0" smtClean="0"/>
              <a:t>Amerikanern</a:t>
            </a:r>
            <a:r>
              <a:rPr lang="de-DE" sz="2000" dirty="0"/>
              <a:t>, die sich außerhalb der USA aufhalten. Caspar </a:t>
            </a:r>
            <a:r>
              <a:rPr lang="de-DE" sz="2000" dirty="0" err="1"/>
              <a:t>Bowden</a:t>
            </a:r>
            <a:r>
              <a:rPr lang="de-DE" sz="2000" dirty="0"/>
              <a:t>, früher Datenschützer bei Microsoft, erklärte  die Voraussetzungen bereits Monate bevor Edward </a:t>
            </a:r>
            <a:r>
              <a:rPr lang="de-DE" sz="2000" dirty="0" err="1"/>
              <a:t>Snowden</a:t>
            </a:r>
            <a:r>
              <a:rPr lang="de-DE" sz="2000" dirty="0"/>
              <a:t> die Geheimdienstaffäre ins Rollen brachte: Jeder der außerhalb der Vereinigten Staaten seine Daten den Wolken von Amazon, Apple, Microsoft oder Google anvertraue – einschließlich derer, die ihre Infrastruktur auslagern, um Kosten zu sparen -, liefe Gefahr, von der US-Regierung ausgespäht zu werden.</a:t>
            </a:r>
          </a:p>
          <a:p>
            <a:pPr lvl="0">
              <a:lnSpc>
                <a:spcPct val="80000"/>
              </a:lnSpc>
              <a:spcBef>
                <a:spcPts val="500"/>
              </a:spcBef>
            </a:pPr>
            <a:endParaRPr lang="de-DE" sz="2000" dirty="0"/>
          </a:p>
        </p:txBody>
      </p:sp>
    </p:spTree>
  </p:cSld>
  <p:clrMapOvr>
    <a:masterClrMapping/>
  </p:clrMapOvr>
  <p:transition>
    <p:newsflash/>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name="Slide3">
    <p:spTree>
      <p:nvGrpSpPr>
        <p:cNvPr id="1" name=""/>
        <p:cNvGrpSpPr/>
        <p:nvPr/>
      </p:nvGrpSpPr>
      <p:grpSpPr>
        <a:xfrm>
          <a:off x="0" y="0"/>
          <a:ext cx="0" cy="0"/>
          <a:chOff x="0" y="0"/>
          <a:chExt cx="0" cy="0"/>
        </a:xfrm>
      </p:grpSpPr>
      <p:sp>
        <p:nvSpPr>
          <p:cNvPr id="2" name="Titel 1"/>
          <p:cNvSpPr txBox="1">
            <a:spLocks noGrp="1"/>
          </p:cNvSpPr>
          <p:nvPr>
            <p:ph type="title"/>
          </p:nvPr>
        </p:nvSpPr>
        <p:spPr/>
        <p:txBody>
          <a:bodyPr/>
          <a:lstStyle/>
          <a:p>
            <a:pPr lvl="0"/>
            <a:r>
              <a:rPr lang="de-DE"/>
              <a:t>Quellen</a:t>
            </a:r>
          </a:p>
        </p:txBody>
      </p:sp>
      <p:sp>
        <p:nvSpPr>
          <p:cNvPr id="3" name="Inhaltsplatzhalter 2"/>
          <p:cNvSpPr txBox="1">
            <a:spLocks noGrp="1"/>
          </p:cNvSpPr>
          <p:nvPr>
            <p:ph idx="1"/>
          </p:nvPr>
        </p:nvSpPr>
        <p:spPr/>
        <p:txBody>
          <a:bodyPr/>
          <a:lstStyle/>
          <a:p>
            <a:pPr lvl="0">
              <a:lnSpc>
                <a:spcPct val="80000"/>
              </a:lnSpc>
              <a:spcBef>
                <a:spcPts val="500"/>
              </a:spcBef>
            </a:pPr>
            <a:r>
              <a:rPr lang="de-DE" sz="2200">
                <a:hlinkClick r:id="rId2"/>
              </a:rPr>
              <a:t>http://www.zeit.de/2013/27/edward-snowden-leben</a:t>
            </a:r>
            <a:r>
              <a:rPr lang="de-DE" sz="2200"/>
              <a:t> (Stand:06.03.2014,Veröffentlichung:26.06.2013)</a:t>
            </a:r>
          </a:p>
          <a:p>
            <a:pPr lvl="0">
              <a:lnSpc>
                <a:spcPct val="80000"/>
              </a:lnSpc>
              <a:spcBef>
                <a:spcPts val="500"/>
              </a:spcBef>
            </a:pPr>
            <a:r>
              <a:rPr lang="de-DE" sz="2200">
                <a:hlinkClick r:id="rId3"/>
              </a:rPr>
              <a:t>http://static3.businessinsider.com/image/51b5989769bedd6146000025/what-do-you-think-of-national-security-leaker-edward-snowden-poll.jpg</a:t>
            </a:r>
            <a:r>
              <a:rPr lang="de-DE" sz="2200"/>
              <a:t> (Stand:06.03.2014)</a:t>
            </a:r>
          </a:p>
          <a:p>
            <a:pPr lvl="0">
              <a:lnSpc>
                <a:spcPct val="80000"/>
              </a:lnSpc>
              <a:spcBef>
                <a:spcPts val="500"/>
              </a:spcBef>
            </a:pPr>
            <a:r>
              <a:rPr lang="de-DE" sz="2200">
                <a:hlinkClick r:id="rId4"/>
              </a:rPr>
              <a:t>http://www.welt.de/newsticker/bloomberg/article117028715/Informant-Snowden-war-schuechterner-Teenie-und-Computer-Liebhaber.html</a:t>
            </a:r>
            <a:r>
              <a:rPr lang="de-DE" sz="2200"/>
              <a:t> (Stand:06.03.2014,Veröffentlichung:11.06.2013)</a:t>
            </a:r>
          </a:p>
          <a:p>
            <a:pPr lvl="0">
              <a:lnSpc>
                <a:spcPct val="80000"/>
              </a:lnSpc>
              <a:spcBef>
                <a:spcPts val="500"/>
              </a:spcBef>
            </a:pPr>
            <a:r>
              <a:rPr lang="de-DE" sz="2200">
                <a:hlinkClick r:id="rId5"/>
              </a:rPr>
              <a:t>http://www.t-online.de/nachrichten/specials/id_64302580/chronologie-die-enthuellungen-von-edward-snowden.html</a:t>
            </a:r>
            <a:r>
              <a:rPr lang="de-DE" sz="2200"/>
              <a:t> ( Stand:06.03.2014,Veröffentlichung:01.08.2013)</a:t>
            </a:r>
          </a:p>
          <a:p>
            <a:pPr lvl="0">
              <a:lnSpc>
                <a:spcPct val="80000"/>
              </a:lnSpc>
              <a:spcBef>
                <a:spcPts val="500"/>
              </a:spcBef>
            </a:pPr>
            <a:r>
              <a:rPr lang="de-DE" sz="2200">
                <a:hlinkClick r:id="rId6"/>
              </a:rPr>
              <a:t>http://www.zdnet.de/88185391/snowden-effekt/</a:t>
            </a:r>
            <a:r>
              <a:rPr lang="de-DE" sz="2200"/>
              <a:t> (Stand:06.03.2014,Veröffentlichung:05.03.2014)</a:t>
            </a:r>
          </a:p>
        </p:txBody>
      </p:sp>
    </p:spTree>
  </p:cSld>
  <p:clrMapOvr>
    <a:masterClrMapping/>
  </p:clrMapOvr>
  <p:transition>
    <p:randomBa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descr="faq.jpg"/>
          <p:cNvPicPr>
            <a:picLocks noChangeAspect="1"/>
          </p:cNvPicPr>
          <p:nvPr/>
        </p:nvPicPr>
        <p:blipFill>
          <a:blip r:embed="rId2" cstate="print"/>
          <a:stretch>
            <a:fillRect/>
          </a:stretch>
        </p:blipFill>
        <p:spPr>
          <a:xfrm>
            <a:off x="0" y="332656"/>
            <a:ext cx="9144000" cy="5040560"/>
          </a:xfrm>
          <a:prstGeom prst="rect">
            <a:avLst/>
          </a:prstGeom>
        </p:spPr>
      </p:pic>
      <p:sp>
        <p:nvSpPr>
          <p:cNvPr id="2" name="Titel 1"/>
          <p:cNvSpPr>
            <a:spLocks noGrp="1"/>
          </p:cNvSpPr>
          <p:nvPr>
            <p:ph type="title"/>
          </p:nvPr>
        </p:nvSpPr>
        <p:spPr>
          <a:xfrm>
            <a:off x="467544" y="260648"/>
            <a:ext cx="8229600" cy="6106688"/>
          </a:xfrm>
        </p:spPr>
        <p:txBody>
          <a:bodyPr/>
          <a:lstStyle/>
          <a:p>
            <a:r>
              <a:rPr lang="de-DE" dirty="0" smtClean="0"/>
              <a:t>Noch Fragen?</a:t>
            </a:r>
            <a:endParaRPr lang="de-DE" dirty="0"/>
          </a:p>
        </p:txBody>
      </p:sp>
      <p:pic>
        <p:nvPicPr>
          <p:cNvPr id="4" name="Grafik 3" descr="notiz_unterricht.jpg"/>
          <p:cNvPicPr>
            <a:picLocks noChangeAspect="1"/>
          </p:cNvPicPr>
          <p:nvPr/>
        </p:nvPicPr>
        <p:blipFill>
          <a:blip r:embed="rId3" cstate="print"/>
          <a:stretch>
            <a:fillRect/>
          </a:stretch>
        </p:blipFill>
        <p:spPr>
          <a:xfrm>
            <a:off x="7380312" y="5733256"/>
            <a:ext cx="1505347" cy="824880"/>
          </a:xfrm>
          <a:prstGeom prst="rect">
            <a:avLst/>
          </a:prstGeom>
        </p:spPr>
      </p:pic>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name="Slide2">
    <p:bg>
      <p:bgPr>
        <a:blipFill>
          <a:blip r:embed="rId2" r:link="rId3" cstate="print"/>
          <a:stretch>
            <a:fillRect/>
          </a:stretch>
        </a:blipFill>
        <a:effectLst/>
      </p:bgPr>
    </p:bg>
    <p:spTree>
      <p:nvGrpSpPr>
        <p:cNvPr id="1" name=""/>
        <p:cNvGrpSpPr/>
        <p:nvPr/>
      </p:nvGrpSpPr>
      <p:grpSpPr>
        <a:xfrm>
          <a:off x="0" y="0"/>
          <a:ext cx="0" cy="0"/>
          <a:chOff x="0" y="0"/>
          <a:chExt cx="0" cy="0"/>
        </a:xfrm>
      </p:grpSpPr>
    </p:spTree>
  </p:cSld>
  <p:clrMapOvr>
    <a:masterClrMapping/>
  </p:clrMapOvr>
  <p:transition>
    <p:newsflash/>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4">
    <p:spTree>
      <p:nvGrpSpPr>
        <p:cNvPr id="1" name=""/>
        <p:cNvGrpSpPr/>
        <p:nvPr/>
      </p:nvGrpSpPr>
      <p:grpSpPr>
        <a:xfrm>
          <a:off x="0" y="0"/>
          <a:ext cx="0" cy="0"/>
          <a:chOff x="0" y="0"/>
          <a:chExt cx="0" cy="0"/>
        </a:xfrm>
      </p:grpSpPr>
      <p:sp>
        <p:nvSpPr>
          <p:cNvPr id="2" name="Titel 1"/>
          <p:cNvSpPr txBox="1">
            <a:spLocks noGrp="1"/>
          </p:cNvSpPr>
          <p:nvPr>
            <p:ph type="title"/>
          </p:nvPr>
        </p:nvSpPr>
        <p:spPr/>
        <p:txBody>
          <a:bodyPr/>
          <a:lstStyle/>
          <a:p>
            <a:pPr lvl="0"/>
            <a:r>
              <a:rPr lang="de-DE" b="1" u="sng" dirty="0"/>
              <a:t>Steckbrief</a:t>
            </a:r>
          </a:p>
        </p:txBody>
      </p:sp>
      <p:sp>
        <p:nvSpPr>
          <p:cNvPr id="3" name="Inhaltsplatzhalter 2"/>
          <p:cNvSpPr txBox="1">
            <a:spLocks noGrp="1"/>
          </p:cNvSpPr>
          <p:nvPr>
            <p:ph idx="1"/>
          </p:nvPr>
        </p:nvSpPr>
        <p:spPr/>
        <p:txBody>
          <a:bodyPr/>
          <a:lstStyle/>
          <a:p>
            <a:pPr lvl="0">
              <a:lnSpc>
                <a:spcPct val="90000"/>
              </a:lnSpc>
              <a:spcBef>
                <a:spcPts val="700"/>
              </a:spcBef>
            </a:pPr>
            <a:r>
              <a:rPr lang="de-DE" sz="3000" dirty="0"/>
              <a:t>Name: Edward Joseph </a:t>
            </a:r>
            <a:r>
              <a:rPr lang="de-DE" sz="3000" dirty="0" err="1"/>
              <a:t>Snowden</a:t>
            </a:r>
            <a:endParaRPr lang="de-DE" sz="3000" dirty="0"/>
          </a:p>
          <a:p>
            <a:pPr lvl="0">
              <a:lnSpc>
                <a:spcPct val="90000"/>
              </a:lnSpc>
              <a:spcBef>
                <a:spcPts val="700"/>
              </a:spcBef>
            </a:pPr>
            <a:r>
              <a:rPr lang="de-DE" sz="3000" dirty="0"/>
              <a:t>Geburtstag/-</a:t>
            </a:r>
            <a:r>
              <a:rPr lang="de-DE" sz="3000" dirty="0" err="1"/>
              <a:t>ort</a:t>
            </a:r>
            <a:r>
              <a:rPr lang="de-DE" sz="3000" dirty="0"/>
              <a:t>: 21. Juni 1983 in Elizabeth City, North Carolina</a:t>
            </a:r>
          </a:p>
          <a:p>
            <a:pPr lvl="0">
              <a:lnSpc>
                <a:spcPct val="90000"/>
              </a:lnSpc>
              <a:spcBef>
                <a:spcPts val="700"/>
              </a:spcBef>
            </a:pPr>
            <a:r>
              <a:rPr lang="de-DE" sz="3000" dirty="0"/>
              <a:t>Familie:</a:t>
            </a:r>
          </a:p>
          <a:p>
            <a:pPr lvl="1">
              <a:lnSpc>
                <a:spcPct val="90000"/>
              </a:lnSpc>
              <a:spcBef>
                <a:spcPts val="600"/>
              </a:spcBef>
              <a:buFont typeface="Symbol" pitchFamily="18"/>
              <a:buChar char="-"/>
            </a:pPr>
            <a:r>
              <a:rPr lang="de-DE" sz="2600" dirty="0"/>
              <a:t>Mutter: Name unbekannt (leitende Angestellte des United States </a:t>
            </a:r>
            <a:r>
              <a:rPr lang="de-DE" sz="2600" dirty="0" err="1"/>
              <a:t>District</a:t>
            </a:r>
            <a:r>
              <a:rPr lang="de-DE" sz="2600" dirty="0"/>
              <a:t> Court)</a:t>
            </a:r>
          </a:p>
          <a:p>
            <a:pPr lvl="1">
              <a:lnSpc>
                <a:spcPct val="90000"/>
              </a:lnSpc>
              <a:spcBef>
                <a:spcPts val="600"/>
              </a:spcBef>
              <a:buFont typeface="Symbol" pitchFamily="18"/>
              <a:buChar char="-"/>
            </a:pPr>
            <a:r>
              <a:rPr lang="de-DE" sz="2600" dirty="0"/>
              <a:t>Vater: Lon </a:t>
            </a:r>
            <a:r>
              <a:rPr lang="de-DE" sz="2600" dirty="0" err="1"/>
              <a:t>Snowden</a:t>
            </a:r>
            <a:r>
              <a:rPr lang="de-DE" sz="2600" dirty="0"/>
              <a:t> (ehemaliger Beamter der US-Küstenwache) (seit 2002 getrennt)</a:t>
            </a:r>
          </a:p>
          <a:p>
            <a:pPr lvl="1">
              <a:lnSpc>
                <a:spcPct val="90000"/>
              </a:lnSpc>
              <a:spcBef>
                <a:spcPts val="600"/>
              </a:spcBef>
              <a:buFont typeface="Symbol" pitchFamily="18"/>
              <a:buChar char="-"/>
            </a:pPr>
            <a:r>
              <a:rPr lang="de-DE" sz="2600" dirty="0"/>
              <a:t>Schwester: Jessica </a:t>
            </a:r>
            <a:r>
              <a:rPr lang="de-DE" sz="2600" dirty="0" err="1"/>
              <a:t>Snowden</a:t>
            </a:r>
            <a:endParaRPr lang="de-DE" sz="2600" dirty="0"/>
          </a:p>
          <a:p>
            <a:pPr lvl="1">
              <a:lnSpc>
                <a:spcPct val="90000"/>
              </a:lnSpc>
              <a:spcBef>
                <a:spcPts val="600"/>
              </a:spcBef>
              <a:buFont typeface="Symbol" pitchFamily="18"/>
              <a:buChar char="-"/>
            </a:pPr>
            <a:r>
              <a:rPr lang="de-DE" sz="2600" dirty="0"/>
              <a:t>Freundin: Lindsay Mills</a:t>
            </a:r>
          </a:p>
          <a:p>
            <a:pPr lvl="0">
              <a:lnSpc>
                <a:spcPct val="90000"/>
              </a:lnSpc>
              <a:spcBef>
                <a:spcPts val="700"/>
              </a:spcBef>
            </a:pPr>
            <a:endParaRPr lang="de-DE" sz="3000" dirty="0"/>
          </a:p>
        </p:txBody>
      </p:sp>
    </p:spTree>
  </p:cSld>
  <p:clrMapOvr>
    <a:masterClrMapping/>
  </p:clrMapOvr>
  <p:transition>
    <p:push dir="d"/>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5">
    <p:spTree>
      <p:nvGrpSpPr>
        <p:cNvPr id="1" name=""/>
        <p:cNvGrpSpPr/>
        <p:nvPr/>
      </p:nvGrpSpPr>
      <p:grpSpPr>
        <a:xfrm>
          <a:off x="0" y="0"/>
          <a:ext cx="0" cy="0"/>
          <a:chOff x="0" y="0"/>
          <a:chExt cx="0" cy="0"/>
        </a:xfrm>
      </p:grpSpPr>
      <p:sp>
        <p:nvSpPr>
          <p:cNvPr id="2" name="Titel 1"/>
          <p:cNvSpPr txBox="1">
            <a:spLocks noGrp="1"/>
          </p:cNvSpPr>
          <p:nvPr>
            <p:ph type="title"/>
          </p:nvPr>
        </p:nvSpPr>
        <p:spPr>
          <a:xfrm>
            <a:off x="467544" y="0"/>
            <a:ext cx="8229600" cy="1143000"/>
          </a:xfrm>
        </p:spPr>
        <p:txBody>
          <a:bodyPr/>
          <a:lstStyle/>
          <a:p>
            <a:pPr lvl="0"/>
            <a:r>
              <a:rPr lang="de-DE" b="1" u="sng" dirty="0"/>
              <a:t>Lebenslauf</a:t>
            </a:r>
          </a:p>
        </p:txBody>
      </p:sp>
      <p:sp>
        <p:nvSpPr>
          <p:cNvPr id="3" name="Inhaltsplatzhalter 2"/>
          <p:cNvSpPr txBox="1">
            <a:spLocks noGrp="1"/>
          </p:cNvSpPr>
          <p:nvPr>
            <p:ph idx="1"/>
          </p:nvPr>
        </p:nvSpPr>
        <p:spPr>
          <a:xfrm>
            <a:off x="467544" y="908720"/>
            <a:ext cx="8229600" cy="5544613"/>
          </a:xfrm>
        </p:spPr>
        <p:txBody>
          <a:bodyPr/>
          <a:lstStyle/>
          <a:p>
            <a:pPr lvl="0">
              <a:spcBef>
                <a:spcPts val="400"/>
              </a:spcBef>
            </a:pPr>
            <a:r>
              <a:rPr lang="de-DE" sz="2400" dirty="0"/>
              <a:t>21. Juni 1983 in Elizabeth City, North Carolina geboren</a:t>
            </a:r>
          </a:p>
          <a:p>
            <a:pPr lvl="0">
              <a:spcBef>
                <a:spcPts val="400"/>
              </a:spcBef>
            </a:pPr>
            <a:r>
              <a:rPr lang="de-DE" sz="2400" dirty="0"/>
              <a:t>Beschäftigte sich mit Hacken</a:t>
            </a:r>
          </a:p>
          <a:p>
            <a:pPr lvl="0">
              <a:spcBef>
                <a:spcPts val="400"/>
              </a:spcBef>
            </a:pPr>
            <a:r>
              <a:rPr lang="de-DE" sz="2400" dirty="0"/>
              <a:t>Nahm am Studium der Informatik teil, brach dieses jedoch zweimal ab und vollendete es nie</a:t>
            </a:r>
          </a:p>
          <a:p>
            <a:pPr lvl="0">
              <a:spcBef>
                <a:spcPts val="400"/>
              </a:spcBef>
            </a:pPr>
            <a:r>
              <a:rPr lang="de-DE" sz="2400" dirty="0"/>
              <a:t> „Große Menschen brauchen keinen Abschluss, sie hinterlassen leise ihre Spuren in der Geschichte.“ ,sagte er zu seinem abgebrochenen Studium</a:t>
            </a:r>
          </a:p>
          <a:p>
            <a:pPr lvl="0">
              <a:spcBef>
                <a:spcPts val="400"/>
              </a:spcBef>
            </a:pPr>
            <a:r>
              <a:rPr lang="de-DE" sz="2400" dirty="0"/>
              <a:t>Meldete sich freiwillig zum Kriegseinsatz, wurde jedoch nicht in den Irak geschickt</a:t>
            </a:r>
          </a:p>
          <a:p>
            <a:pPr lvl="0">
              <a:spcBef>
                <a:spcPts val="400"/>
              </a:spcBef>
            </a:pPr>
            <a:r>
              <a:rPr lang="de-DE" sz="2400" dirty="0"/>
              <a:t>Danach begann er dann eine Ausbildung bei den US Special </a:t>
            </a:r>
            <a:r>
              <a:rPr lang="de-DE" sz="2400" dirty="0" err="1"/>
              <a:t>Forces</a:t>
            </a:r>
            <a:r>
              <a:rPr lang="de-DE" sz="2400" dirty="0"/>
              <a:t>, die er jedoch wegen eines Beinbruchs während dem Training abbrechen musste</a:t>
            </a:r>
          </a:p>
          <a:p>
            <a:pPr lvl="0">
              <a:spcBef>
                <a:spcPts val="400"/>
              </a:spcBef>
            </a:pPr>
            <a:r>
              <a:rPr lang="de-DE" sz="2400" dirty="0"/>
              <a:t>Trotzdem hatte er eine Sicherheitsfreigabe und eine Unfähigkeitsbescheinigung für den Militärdienst, dies führt meistens zu einer Karriere bei der </a:t>
            </a:r>
            <a:r>
              <a:rPr lang="de-DE" sz="2400" dirty="0" smtClean="0"/>
              <a:t>CIA</a:t>
            </a:r>
            <a:endParaRPr lang="de-DE" sz="2400" dirty="0"/>
          </a:p>
        </p:txBody>
      </p:sp>
    </p:spTree>
  </p:cSld>
  <p:clrMapOvr>
    <a:masterClrMapping/>
  </p:clrMapOvr>
  <p:transition>
    <p:cover dir="d"/>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a:xfrm>
            <a:off x="467544" y="260648"/>
            <a:ext cx="8229600" cy="6408712"/>
          </a:xfrm>
        </p:spPr>
        <p:txBody>
          <a:bodyPr/>
          <a:lstStyle/>
          <a:p>
            <a:pPr lvl="0">
              <a:spcBef>
                <a:spcPts val="400"/>
              </a:spcBef>
            </a:pPr>
            <a:r>
              <a:rPr lang="de-DE" sz="2400" dirty="0" smtClean="0"/>
              <a:t>2005 trat er dann der CIA bei und hatte von da an Zugang zu geheimen und relevanten Materialien</a:t>
            </a:r>
          </a:p>
          <a:p>
            <a:pPr lvl="0">
              <a:spcBef>
                <a:spcPts val="400"/>
              </a:spcBef>
            </a:pPr>
            <a:r>
              <a:rPr lang="de-DE" sz="2400" dirty="0" smtClean="0"/>
              <a:t>Diesen Zugang behielt er auch, als er zu einem privaten Subunternehmen der NSA wechselte</a:t>
            </a:r>
          </a:p>
          <a:p>
            <a:pPr lvl="0">
              <a:spcBef>
                <a:spcPts val="400"/>
              </a:spcBef>
            </a:pPr>
            <a:r>
              <a:rPr lang="de-DE" sz="2400" dirty="0" smtClean="0"/>
              <a:t>Jedoch blieb er die ganze Zeit ein Hacker-&gt; er hatte sich bei der Seite Black </a:t>
            </a:r>
            <a:r>
              <a:rPr lang="de-DE" sz="2400" dirty="0" err="1" smtClean="0"/>
              <a:t>Hats</a:t>
            </a:r>
            <a:r>
              <a:rPr lang="de-DE" sz="2400" dirty="0" smtClean="0"/>
              <a:t> einen Namen gemacht. Diese Seite ist ein synonym für alle Hacker, die Computersysteme hacken und ihre Informationen bezüglich der IT-Sicherheitslücke an die Unternehmen verkaufen. Dadurch fand er auch seinen Weg zum privaten Subunternehmen </a:t>
            </a:r>
            <a:r>
              <a:rPr lang="de-DE" sz="2400" dirty="0" err="1" smtClean="0"/>
              <a:t>Booz</a:t>
            </a:r>
            <a:r>
              <a:rPr lang="de-DE" sz="2400" dirty="0" smtClean="0"/>
              <a:t> Allen Hamilton</a:t>
            </a:r>
          </a:p>
          <a:p>
            <a:pPr lvl="0">
              <a:spcBef>
                <a:spcPts val="400"/>
              </a:spcBef>
            </a:pPr>
            <a:r>
              <a:rPr lang="de-DE" sz="2400" dirty="0" smtClean="0"/>
              <a:t>Dort schaffte er dann auch, was niemand für möglich hielt. Er kopierte alle Daten der NSA auf die er Zugriff hatte und parkte sie auf öffentlichen Servern, auf die er unentdeckt von überall Zugriff haben kann</a:t>
            </a:r>
          </a:p>
          <a:p>
            <a:endParaRPr lang="de-DE" sz="2400" dirty="0"/>
          </a:p>
        </p:txBody>
      </p:sp>
    </p:spTree>
  </p:cSld>
  <p:clrMapOvr>
    <a:masterClrMapping/>
  </p:clrMapOvr>
  <p:transition>
    <p:split orient="ver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6">
    <p:spTree>
      <p:nvGrpSpPr>
        <p:cNvPr id="1" name=""/>
        <p:cNvGrpSpPr/>
        <p:nvPr/>
      </p:nvGrpSpPr>
      <p:grpSpPr>
        <a:xfrm>
          <a:off x="0" y="0"/>
          <a:ext cx="0" cy="0"/>
          <a:chOff x="0" y="0"/>
          <a:chExt cx="0" cy="0"/>
        </a:xfrm>
      </p:grpSpPr>
      <p:sp>
        <p:nvSpPr>
          <p:cNvPr id="2" name="Titel 1"/>
          <p:cNvSpPr txBox="1">
            <a:spLocks noGrp="1"/>
          </p:cNvSpPr>
          <p:nvPr>
            <p:ph type="title"/>
          </p:nvPr>
        </p:nvSpPr>
        <p:spPr>
          <a:xfrm>
            <a:off x="395532" y="0"/>
            <a:ext cx="8229600" cy="1143000"/>
          </a:xfrm>
        </p:spPr>
        <p:txBody>
          <a:bodyPr/>
          <a:lstStyle/>
          <a:p>
            <a:pPr lvl="0"/>
            <a:r>
              <a:rPr lang="de-DE" b="1" u="sng" dirty="0"/>
              <a:t>Enthüllungen </a:t>
            </a:r>
            <a:r>
              <a:rPr lang="de-DE" b="1" u="sng" dirty="0" err="1"/>
              <a:t>Snowdens</a:t>
            </a:r>
            <a:endParaRPr lang="de-DE" b="1" u="sng" dirty="0"/>
          </a:p>
        </p:txBody>
      </p:sp>
      <p:sp>
        <p:nvSpPr>
          <p:cNvPr id="3" name="Inhaltsplatzhalter 2"/>
          <p:cNvSpPr txBox="1">
            <a:spLocks noGrp="1"/>
          </p:cNvSpPr>
          <p:nvPr>
            <p:ph idx="1"/>
          </p:nvPr>
        </p:nvSpPr>
        <p:spPr>
          <a:xfrm>
            <a:off x="467541" y="908721"/>
            <a:ext cx="8229600" cy="5688628"/>
          </a:xfrm>
        </p:spPr>
        <p:txBody>
          <a:bodyPr/>
          <a:lstStyle/>
          <a:p>
            <a:pPr lvl="0">
              <a:lnSpc>
                <a:spcPct val="80000"/>
              </a:lnSpc>
              <a:spcBef>
                <a:spcPts val="400"/>
              </a:spcBef>
            </a:pPr>
            <a:r>
              <a:rPr lang="de-DE" sz="2400" b="1" dirty="0"/>
              <a:t>5./6. Juni 2013:</a:t>
            </a:r>
            <a:br>
              <a:rPr lang="de-DE" sz="2400" b="1" dirty="0"/>
            </a:br>
            <a:r>
              <a:rPr lang="de-DE" sz="2400" dirty="0"/>
              <a:t>Nach Zeitungsberichten in den USA und Großbritannien zapft die US-Regierung die Rechner von Internet-Firmen an, um sich Zugang zu Videos, Fotos, E-Mails und Kontaktdaten zu verschaffen. Das geheime Programm mit dem Code-Namen "</a:t>
            </a:r>
            <a:r>
              <a:rPr lang="de-DE" sz="2400" dirty="0" err="1"/>
              <a:t>Prism</a:t>
            </a:r>
            <a:r>
              <a:rPr lang="de-DE" sz="2400" dirty="0"/>
              <a:t>" wurde demnach 2007 ins Leben gerufen.</a:t>
            </a:r>
          </a:p>
          <a:p>
            <a:pPr lvl="0">
              <a:lnSpc>
                <a:spcPct val="80000"/>
              </a:lnSpc>
              <a:spcBef>
                <a:spcPts val="400"/>
              </a:spcBef>
            </a:pPr>
            <a:r>
              <a:rPr lang="de-DE" sz="2400" b="1" dirty="0"/>
              <a:t>7. Juni:</a:t>
            </a:r>
            <a:br>
              <a:rPr lang="de-DE" sz="2400" b="1" dirty="0"/>
            </a:br>
            <a:r>
              <a:rPr lang="de-DE" sz="2400" dirty="0"/>
              <a:t>Davon profitiert hat nach Informationen des "Guardian" auch der britische Geheimdienst GCHQ. US-Präsident Barack Obama verteidigt "</a:t>
            </a:r>
            <a:r>
              <a:rPr lang="de-DE" sz="2400" dirty="0" err="1"/>
              <a:t>Prism</a:t>
            </a:r>
            <a:r>
              <a:rPr lang="de-DE" sz="2400" dirty="0"/>
              <a:t>" als Mittel im Kampf gegen den Terror.</a:t>
            </a:r>
          </a:p>
          <a:p>
            <a:pPr>
              <a:lnSpc>
                <a:spcPct val="80000"/>
              </a:lnSpc>
              <a:spcBef>
                <a:spcPts val="400"/>
              </a:spcBef>
            </a:pPr>
            <a:r>
              <a:rPr lang="de-DE" sz="2400" b="1" dirty="0" smtClean="0"/>
              <a:t>9. Juni:</a:t>
            </a:r>
            <a:br>
              <a:rPr lang="de-DE" sz="2400" b="1" dirty="0" smtClean="0"/>
            </a:br>
            <a:r>
              <a:rPr lang="de-DE" sz="2400" dirty="0" smtClean="0"/>
              <a:t>Hinter den Enthüllungen steckt der IT-</a:t>
            </a:r>
            <a:r>
              <a:rPr lang="de-DE" sz="2400" dirty="0" err="1" smtClean="0"/>
              <a:t>SpezialistEdward</a:t>
            </a:r>
            <a:r>
              <a:rPr lang="de-DE" sz="2400" dirty="0" smtClean="0"/>
              <a:t> </a:t>
            </a:r>
            <a:r>
              <a:rPr lang="de-DE" sz="2400" dirty="0" err="1" smtClean="0"/>
              <a:t>Snowden</a:t>
            </a:r>
            <a:r>
              <a:rPr lang="de-DE" sz="2400" dirty="0" smtClean="0"/>
              <a:t>, der zuletzt für den US-Abhördienst NSA gearbeitet hatte. Der britische "Guardian" veröffentlicht ein Interview mit </a:t>
            </a:r>
            <a:r>
              <a:rPr lang="de-DE" sz="2400" dirty="0" err="1" smtClean="0"/>
              <a:t>Snowden</a:t>
            </a:r>
            <a:r>
              <a:rPr lang="de-DE" sz="2400" dirty="0" smtClean="0"/>
              <a:t>, der rund drei Wochen zuvor mit geheimen Dokumenten von Hawaii nach Hongkong geflohen war und nun auf Asyl hofft.</a:t>
            </a:r>
          </a:p>
          <a:p>
            <a:pPr lvl="0">
              <a:lnSpc>
                <a:spcPct val="80000"/>
              </a:lnSpc>
              <a:spcBef>
                <a:spcPts val="400"/>
              </a:spcBef>
            </a:pPr>
            <a:endParaRPr lang="de-DE" sz="1800" dirty="0"/>
          </a:p>
          <a:p>
            <a:pPr lvl="0">
              <a:lnSpc>
                <a:spcPct val="80000"/>
              </a:lnSpc>
              <a:spcBef>
                <a:spcPts val="400"/>
              </a:spcBef>
            </a:pPr>
            <a:endParaRPr lang="de-DE" sz="1800" dirty="0"/>
          </a:p>
          <a:p>
            <a:pPr lvl="0">
              <a:lnSpc>
                <a:spcPct val="80000"/>
              </a:lnSpc>
              <a:spcBef>
                <a:spcPts val="400"/>
              </a:spcBef>
            </a:pPr>
            <a:endParaRPr lang="de-DE" sz="1800" dirty="0"/>
          </a:p>
          <a:p>
            <a:pPr lvl="0">
              <a:lnSpc>
                <a:spcPct val="80000"/>
              </a:lnSpc>
              <a:spcBef>
                <a:spcPts val="400"/>
              </a:spcBef>
            </a:pPr>
            <a:endParaRPr lang="de-DE" sz="1800" dirty="0"/>
          </a:p>
          <a:p>
            <a:pPr lvl="0">
              <a:lnSpc>
                <a:spcPct val="80000"/>
              </a:lnSpc>
              <a:spcBef>
                <a:spcPts val="400"/>
              </a:spcBef>
            </a:pPr>
            <a:endParaRPr lang="de-DE" sz="1800" dirty="0"/>
          </a:p>
        </p:txBody>
      </p:sp>
    </p:spTree>
  </p:cSld>
  <p:clrMapOvr>
    <a:masterClrMapping/>
  </p:clrMapOvr>
  <p:transition>
    <p:wedg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a:xfrm>
            <a:off x="457200" y="404664"/>
            <a:ext cx="8229600" cy="6120680"/>
          </a:xfrm>
        </p:spPr>
        <p:txBody>
          <a:bodyPr/>
          <a:lstStyle/>
          <a:p>
            <a:pPr lvl="0">
              <a:lnSpc>
                <a:spcPct val="80000"/>
              </a:lnSpc>
              <a:spcBef>
                <a:spcPts val="400"/>
              </a:spcBef>
            </a:pPr>
            <a:r>
              <a:rPr lang="de-DE" sz="2400" b="1" dirty="0" smtClean="0"/>
              <a:t>16. Juni:</a:t>
            </a:r>
            <a:br>
              <a:rPr lang="de-DE" sz="2400" b="1" dirty="0" smtClean="0"/>
            </a:br>
            <a:r>
              <a:rPr lang="de-DE" sz="2400" dirty="0" smtClean="0"/>
              <a:t>Kurz vor Beginn des G8-Gipfels in Nordirland sorgen weitere Berichte für Aufsehen: Unter Berufung auf </a:t>
            </a:r>
            <a:r>
              <a:rPr lang="de-DE" sz="2400" dirty="0" err="1" smtClean="0"/>
              <a:t>Snowden</a:t>
            </a:r>
            <a:r>
              <a:rPr lang="de-DE" sz="2400" dirty="0" smtClean="0"/>
              <a:t> schreibt der "Guardian", britische Geheimdienstler hätten 2009 die Teilnehmer des G20-Gipfeltreffens in London ausgespäht.</a:t>
            </a:r>
          </a:p>
          <a:p>
            <a:pPr lvl="0">
              <a:lnSpc>
                <a:spcPct val="80000"/>
              </a:lnSpc>
              <a:spcBef>
                <a:spcPts val="400"/>
              </a:spcBef>
            </a:pPr>
            <a:r>
              <a:rPr lang="de-DE" sz="2400" b="1" dirty="0" smtClean="0"/>
              <a:t>21. Juni:</a:t>
            </a:r>
            <a:br>
              <a:rPr lang="de-DE" sz="2400" b="1" dirty="0" smtClean="0"/>
            </a:br>
            <a:r>
              <a:rPr lang="de-DE" sz="2400" dirty="0" smtClean="0"/>
              <a:t>Unter Berufung auf Gerichte heißt es in US-Medien, die USA hätten Anklage gegen </a:t>
            </a:r>
            <a:r>
              <a:rPr lang="de-DE" sz="2400" dirty="0" err="1" smtClean="0"/>
              <a:t>Snowden</a:t>
            </a:r>
            <a:r>
              <a:rPr lang="de-DE" sz="2400" dirty="0" smtClean="0"/>
              <a:t> wegen Spionage und Diebstahls erhoben. Der "Guardian" berichtet, der britische GCHQ überwache Telefone und Internet weltweit in ungeahntem Ausmaß. Datenschützer sind empört.</a:t>
            </a:r>
          </a:p>
          <a:p>
            <a:pPr lvl="0"/>
            <a:r>
              <a:rPr lang="de-DE" sz="2400" b="1" dirty="0" smtClean="0"/>
              <a:t>23. Juni:</a:t>
            </a:r>
            <a:br>
              <a:rPr lang="de-DE" sz="2400" b="1" dirty="0" smtClean="0"/>
            </a:br>
            <a:r>
              <a:rPr lang="de-DE" sz="2400" dirty="0" smtClean="0"/>
              <a:t>Nach Zeitungsberichten ist </a:t>
            </a:r>
            <a:r>
              <a:rPr lang="de-DE" sz="2400" dirty="0" err="1" smtClean="0"/>
              <a:t>Snowden</a:t>
            </a:r>
            <a:r>
              <a:rPr lang="de-DE" sz="2400" dirty="0" smtClean="0"/>
              <a:t> von Hongkong nach Moskau weitergereist. Er wolle von dort aus nach Südamerika. Ecuadors Außenminister teilt mit, </a:t>
            </a:r>
            <a:r>
              <a:rPr lang="de-DE" sz="2400" dirty="0" err="1" smtClean="0"/>
              <a:t>Snowden</a:t>
            </a:r>
            <a:r>
              <a:rPr lang="de-DE" sz="2400" dirty="0" smtClean="0"/>
              <a:t> habe dort einen Asylantrag gestellt. Rechtsberater von </a:t>
            </a:r>
            <a:r>
              <a:rPr lang="de-DE" sz="2400" dirty="0" err="1" smtClean="0"/>
              <a:t>Wikileaks</a:t>
            </a:r>
            <a:r>
              <a:rPr lang="de-DE" sz="2400" dirty="0" smtClean="0"/>
              <a:t> unterstützten </a:t>
            </a:r>
            <a:r>
              <a:rPr lang="de-DE" sz="2400" dirty="0" err="1" smtClean="0"/>
              <a:t>Snowden</a:t>
            </a:r>
            <a:r>
              <a:rPr lang="de-DE" sz="2400" dirty="0" smtClean="0"/>
              <a:t> auf der Flucht, teilt die Enthüllungsplattform mit.</a:t>
            </a:r>
          </a:p>
          <a:p>
            <a:endParaRPr lang="de-DE" sz="2400" dirty="0"/>
          </a:p>
        </p:txBody>
      </p:sp>
    </p:spTree>
  </p:cSld>
  <p:clrMapOvr>
    <a:masterClrMapping/>
  </p:clrMapOvr>
  <p:transition>
    <p:wheel spokes="8"/>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7">
    <p:spTree>
      <p:nvGrpSpPr>
        <p:cNvPr id="1" name=""/>
        <p:cNvGrpSpPr/>
        <p:nvPr/>
      </p:nvGrpSpPr>
      <p:grpSpPr>
        <a:xfrm>
          <a:off x="0" y="0"/>
          <a:ext cx="0" cy="0"/>
          <a:chOff x="0" y="0"/>
          <a:chExt cx="0" cy="0"/>
        </a:xfrm>
      </p:grpSpPr>
      <p:sp>
        <p:nvSpPr>
          <p:cNvPr id="2" name="Inhaltsplatzhalter 2"/>
          <p:cNvSpPr txBox="1">
            <a:spLocks noGrp="1"/>
          </p:cNvSpPr>
          <p:nvPr>
            <p:ph idx="1"/>
          </p:nvPr>
        </p:nvSpPr>
        <p:spPr>
          <a:xfrm>
            <a:off x="467541" y="332658"/>
            <a:ext cx="8229600" cy="6192691"/>
          </a:xfrm>
        </p:spPr>
        <p:txBody>
          <a:bodyPr/>
          <a:lstStyle/>
          <a:p>
            <a:pPr lvl="0">
              <a:lnSpc>
                <a:spcPct val="80000"/>
              </a:lnSpc>
              <a:spcBef>
                <a:spcPts val="400"/>
              </a:spcBef>
            </a:pPr>
            <a:r>
              <a:rPr lang="de-DE" sz="1800" b="1" dirty="0" smtClean="0"/>
              <a:t>25</a:t>
            </a:r>
            <a:r>
              <a:rPr lang="de-DE" sz="1800" b="1" dirty="0"/>
              <a:t>. Juni:</a:t>
            </a:r>
            <a:br>
              <a:rPr lang="de-DE" sz="1800" b="1" dirty="0"/>
            </a:br>
            <a:r>
              <a:rPr lang="de-DE" sz="1800" dirty="0"/>
              <a:t>Russlands Präsident Wladimir Putin bestätigt, dass </a:t>
            </a:r>
            <a:r>
              <a:rPr lang="de-DE" sz="1800" dirty="0" err="1"/>
              <a:t>Snowden</a:t>
            </a:r>
            <a:r>
              <a:rPr lang="de-DE" sz="1800" dirty="0"/>
              <a:t> als Transitpassagier seit Tagen auf einem Moskauer Flughafen ist. Eine Auslieferung drohe ihm nicht.</a:t>
            </a:r>
          </a:p>
          <a:p>
            <a:pPr lvl="0">
              <a:lnSpc>
                <a:spcPct val="80000"/>
              </a:lnSpc>
              <a:spcBef>
                <a:spcPts val="400"/>
              </a:spcBef>
            </a:pPr>
            <a:r>
              <a:rPr lang="de-DE" sz="1800" b="1" dirty="0"/>
              <a:t>26. Juni:</a:t>
            </a:r>
            <a:br>
              <a:rPr lang="de-DE" sz="1800" b="1" dirty="0"/>
            </a:br>
            <a:r>
              <a:rPr lang="de-DE" sz="1800" dirty="0"/>
              <a:t>Der 30-Jährige hat nach der Annullierung seiner Dokumente durch die USA keinen gültigen Pass mehr, wie der Airport mitteilt. Die USA fordern erneut, </a:t>
            </a:r>
            <a:r>
              <a:rPr lang="de-DE" sz="1800" dirty="0" err="1"/>
              <a:t>Snowden</a:t>
            </a:r>
            <a:r>
              <a:rPr lang="de-DE" sz="1800" dirty="0"/>
              <a:t> auszuliefern.</a:t>
            </a:r>
          </a:p>
          <a:p>
            <a:pPr lvl="0">
              <a:lnSpc>
                <a:spcPct val="80000"/>
              </a:lnSpc>
              <a:spcBef>
                <a:spcPts val="400"/>
              </a:spcBef>
            </a:pPr>
            <a:r>
              <a:rPr lang="de-DE" sz="1800" b="1" dirty="0"/>
              <a:t>27. Juni:</a:t>
            </a:r>
            <a:br>
              <a:rPr lang="de-DE" sz="1800" b="1" dirty="0"/>
            </a:br>
            <a:r>
              <a:rPr lang="de-DE" sz="1800" dirty="0"/>
              <a:t>Mitglieder des US-Kongresses drohen Ecuador mit wirtschaftlichen Konsequenzen, sollte </a:t>
            </a:r>
            <a:r>
              <a:rPr lang="de-DE" sz="1800" dirty="0" err="1"/>
              <a:t>Snowdens</a:t>
            </a:r>
            <a:r>
              <a:rPr lang="de-DE" sz="1800" dirty="0"/>
              <a:t> Asylantrag bewilligt werden. Ecuador verzichtet daraufhin auf Zollvergünstigungen in den USA. Nach Meldungen in Moskau wartet Russland auf einen offiziellen Auslieferungsantrag der USA.</a:t>
            </a:r>
          </a:p>
          <a:p>
            <a:pPr lvl="0">
              <a:lnSpc>
                <a:spcPct val="80000"/>
              </a:lnSpc>
              <a:spcBef>
                <a:spcPts val="400"/>
              </a:spcBef>
            </a:pPr>
            <a:r>
              <a:rPr lang="de-DE" sz="1800" b="1" dirty="0"/>
              <a:t>29./30. Juni:</a:t>
            </a:r>
            <a:br>
              <a:rPr lang="de-DE" sz="1800" b="1" dirty="0"/>
            </a:br>
            <a:r>
              <a:rPr lang="de-DE" sz="1800" dirty="0"/>
              <a:t>US-Geheimdienstler spähen nach Informationen des Nachrichtenmagazins "Der Spiegel" auch die Europäische Union aus. Die diplomatischen Vertretungen der EU in Washington und bei den UN in New York seien mit Wanzen versehen worden, berichtet das Blatt unter Berufung auf Geheimdokumente in </a:t>
            </a:r>
            <a:r>
              <a:rPr lang="de-DE" sz="1800" dirty="0" err="1"/>
              <a:t>Snowdens</a:t>
            </a:r>
            <a:r>
              <a:rPr lang="de-DE" sz="1800" dirty="0"/>
              <a:t> Besitz. Darin würden die Europäer als "Angriffsziel" benannt. In Deutschland sei der US-Abhördienst NSA besonders aktiv. Politiker sind empört.</a:t>
            </a:r>
          </a:p>
          <a:p>
            <a:pPr lvl="0">
              <a:lnSpc>
                <a:spcPct val="80000"/>
              </a:lnSpc>
              <a:spcBef>
                <a:spcPts val="400"/>
              </a:spcBef>
            </a:pPr>
            <a:endParaRPr lang="de-DE" sz="1800" dirty="0"/>
          </a:p>
          <a:p>
            <a:pPr lvl="0">
              <a:lnSpc>
                <a:spcPct val="80000"/>
              </a:lnSpc>
              <a:spcBef>
                <a:spcPts val="400"/>
              </a:spcBef>
            </a:pPr>
            <a:endParaRPr lang="de-DE" sz="1800" dirty="0"/>
          </a:p>
          <a:p>
            <a:pPr lvl="0">
              <a:lnSpc>
                <a:spcPct val="80000"/>
              </a:lnSpc>
              <a:spcBef>
                <a:spcPts val="400"/>
              </a:spcBef>
            </a:pPr>
            <a:endParaRPr lang="de-DE" sz="1800" dirty="0"/>
          </a:p>
          <a:p>
            <a:pPr lvl="0">
              <a:lnSpc>
                <a:spcPct val="80000"/>
              </a:lnSpc>
              <a:spcBef>
                <a:spcPts val="400"/>
              </a:spcBef>
            </a:pPr>
            <a:endParaRPr lang="de-DE" sz="1800" dirty="0"/>
          </a:p>
          <a:p>
            <a:pPr lvl="0">
              <a:lnSpc>
                <a:spcPct val="80000"/>
              </a:lnSpc>
              <a:spcBef>
                <a:spcPts val="400"/>
              </a:spcBef>
            </a:pPr>
            <a:endParaRPr lang="de-DE" sz="1800" dirty="0"/>
          </a:p>
        </p:txBody>
      </p:sp>
    </p:spTree>
  </p:cSld>
  <p:clrMapOvr>
    <a:masterClrMapping/>
  </p:clrMapOvr>
  <p:transition>
    <p:dissolv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8">
    <p:spTree>
      <p:nvGrpSpPr>
        <p:cNvPr id="1" name=""/>
        <p:cNvGrpSpPr/>
        <p:nvPr/>
      </p:nvGrpSpPr>
      <p:grpSpPr>
        <a:xfrm>
          <a:off x="0" y="0"/>
          <a:ext cx="0" cy="0"/>
          <a:chOff x="0" y="0"/>
          <a:chExt cx="0" cy="0"/>
        </a:xfrm>
      </p:grpSpPr>
      <p:sp>
        <p:nvSpPr>
          <p:cNvPr id="2" name="Inhaltsplatzhalter 2"/>
          <p:cNvSpPr txBox="1">
            <a:spLocks noGrp="1"/>
          </p:cNvSpPr>
          <p:nvPr>
            <p:ph idx="1"/>
          </p:nvPr>
        </p:nvSpPr>
        <p:spPr>
          <a:xfrm>
            <a:off x="457200" y="404667"/>
            <a:ext cx="8229600" cy="6120682"/>
          </a:xfrm>
        </p:spPr>
        <p:txBody>
          <a:bodyPr/>
          <a:lstStyle/>
          <a:p>
            <a:pPr lvl="0">
              <a:lnSpc>
                <a:spcPct val="80000"/>
              </a:lnSpc>
              <a:spcBef>
                <a:spcPts val="400"/>
              </a:spcBef>
            </a:pPr>
            <a:r>
              <a:rPr lang="de-DE" sz="2400" b="1" dirty="0"/>
              <a:t>1. Juli:</a:t>
            </a:r>
            <a:br>
              <a:rPr lang="de-DE" sz="2400" b="1" dirty="0"/>
            </a:br>
            <a:r>
              <a:rPr lang="de-DE" sz="2400" dirty="0" err="1"/>
              <a:t>Snowden</a:t>
            </a:r>
            <a:r>
              <a:rPr lang="de-DE" sz="2400" dirty="0"/>
              <a:t> hat politisches Asyl in Russland beantragt, wie das Außenministerium in Moskau mitteilt. Putin stellt aber Bedingungen: </a:t>
            </a:r>
            <a:r>
              <a:rPr lang="de-DE" sz="2400" dirty="0" err="1"/>
              <a:t>Snowden</a:t>
            </a:r>
            <a:r>
              <a:rPr lang="de-DE" sz="2400" dirty="0"/>
              <a:t> dürfe den USA mit seinen Enthüllungen nicht länger schaden. Die Bundesregierung und andere EU-Regierungen fordern die USA auf, die Spionagevorwürfe umgehend aufzuklären.</a:t>
            </a:r>
          </a:p>
          <a:p>
            <a:pPr lvl="0">
              <a:lnSpc>
                <a:spcPct val="80000"/>
              </a:lnSpc>
              <a:spcBef>
                <a:spcPts val="400"/>
              </a:spcBef>
            </a:pPr>
            <a:r>
              <a:rPr lang="de-DE" sz="2400" b="1" dirty="0"/>
              <a:t>2. Juli:</a:t>
            </a:r>
            <a:br>
              <a:rPr lang="de-DE" sz="2400" b="1" dirty="0"/>
            </a:br>
            <a:r>
              <a:rPr lang="de-DE" sz="2400" dirty="0" err="1"/>
              <a:t>Snowden</a:t>
            </a:r>
            <a:r>
              <a:rPr lang="de-DE" sz="2400" dirty="0"/>
              <a:t> habe seinen Antrag auf Asyl in Russland zurückgezogen, heißt es aus dem Kreml. Grund seien die von Putin genannten Bedingungen. Nach Angaben von </a:t>
            </a:r>
            <a:r>
              <a:rPr lang="de-DE" sz="2400" dirty="0" err="1"/>
              <a:t>Wikileaks</a:t>
            </a:r>
            <a:r>
              <a:rPr lang="de-DE" sz="2400" dirty="0"/>
              <a:t> sucht </a:t>
            </a:r>
            <a:r>
              <a:rPr lang="de-DE" sz="2400" dirty="0" err="1"/>
              <a:t>Snowden</a:t>
            </a:r>
            <a:r>
              <a:rPr lang="de-DE" sz="2400" dirty="0"/>
              <a:t> in rund 20 Ländern Asyl - darunter Deutschland.</a:t>
            </a:r>
          </a:p>
          <a:p>
            <a:pPr lvl="0">
              <a:lnSpc>
                <a:spcPct val="80000"/>
              </a:lnSpc>
              <a:spcBef>
                <a:spcPts val="400"/>
              </a:spcBef>
            </a:pPr>
            <a:r>
              <a:rPr lang="de-DE" sz="2400" b="1" dirty="0"/>
              <a:t>7. Juli:</a:t>
            </a:r>
            <a:br>
              <a:rPr lang="de-DE" sz="2400" b="1" dirty="0"/>
            </a:br>
            <a:r>
              <a:rPr lang="de-DE" sz="2400" dirty="0"/>
              <a:t>Auch die deutschen Behörden werden nun von </a:t>
            </a:r>
            <a:r>
              <a:rPr lang="de-DE" sz="2400" dirty="0" err="1"/>
              <a:t>Snowden</a:t>
            </a:r>
            <a:r>
              <a:rPr lang="de-DE" sz="2400" dirty="0"/>
              <a:t> belastet. Demnach ist die Zusammenarbeit zwischen NSA und Bundesnachrichtendienst (BND) intensiver als bislang bekannt</a:t>
            </a:r>
            <a:r>
              <a:rPr lang="de-DE" sz="2400" dirty="0" smtClean="0"/>
              <a:t>.</a:t>
            </a:r>
            <a:endParaRPr lang="de-DE" sz="2400" dirty="0"/>
          </a:p>
        </p:txBody>
      </p:sp>
    </p:spTree>
  </p:cSld>
  <p:clrMapOvr>
    <a:masterClrMapping/>
  </p:clrMapOvr>
  <p:transition>
    <p:zoom dir="in"/>
  </p:transition>
  <p:timing>
    <p:tnLst>
      <p:par>
        <p:cTn id="1" dur="indefinite" restart="never" nodeType="tmRoot"/>
      </p:par>
    </p:tnLst>
  </p:timing>
</p:sld>
</file>

<file path=ppt/theme/theme1.xml><?xml version="1.0" encoding="utf-8"?>
<a:theme xmlns:a="http://schemas.openxmlformats.org/drawingml/2006/main" name="Larissa Design">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515</Words>
  <Application>Microsoft Office PowerPoint</Application>
  <PresentationFormat>Bildschirmpräsentation (4:3)</PresentationFormat>
  <Paragraphs>65</Paragraphs>
  <Slides>15</Slides>
  <Notes>0</Notes>
  <HiddenSlides>0</HiddenSlides>
  <MMClips>0</MMClips>
  <ScaleCrop>false</ScaleCrop>
  <HeadingPairs>
    <vt:vector size="4" baseType="variant">
      <vt:variant>
        <vt:lpstr>Design</vt:lpstr>
      </vt:variant>
      <vt:variant>
        <vt:i4>1</vt:i4>
      </vt:variant>
      <vt:variant>
        <vt:lpstr>Folientitel</vt:lpstr>
      </vt:variant>
      <vt:variant>
        <vt:i4>15</vt:i4>
      </vt:variant>
    </vt:vector>
  </HeadingPairs>
  <TitlesOfParts>
    <vt:vector size="16" baseType="lpstr">
      <vt:lpstr>Larissa Design</vt:lpstr>
      <vt:lpstr>Snowden, die NSA und die EU</vt:lpstr>
      <vt:lpstr>Folie 2</vt:lpstr>
      <vt:lpstr>Steckbrief</vt:lpstr>
      <vt:lpstr>Lebenslauf</vt:lpstr>
      <vt:lpstr>Folie 5</vt:lpstr>
      <vt:lpstr>Enthüllungen Snowdens</vt:lpstr>
      <vt:lpstr>Folie 7</vt:lpstr>
      <vt:lpstr>Folie 8</vt:lpstr>
      <vt:lpstr>Folie 9</vt:lpstr>
      <vt:lpstr>Folie 10</vt:lpstr>
      <vt:lpstr>Kommentare der Bundesregierung</vt:lpstr>
      <vt:lpstr>Kommentare und Umfragen der Bevölkerung</vt:lpstr>
      <vt:lpstr>Rechtfertigung der USA</vt:lpstr>
      <vt:lpstr>Quellen</vt:lpstr>
      <vt:lpstr>Noch Fragen?</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Snowden, die NSA und die EU</dc:title>
  <dc:creator>Tom Niklas</dc:creator>
  <cp:lastModifiedBy>Tom Niklas</cp:lastModifiedBy>
  <cp:revision>12</cp:revision>
  <dcterms:created xsi:type="dcterms:W3CDTF">2014-03-06T19:11:34Z</dcterms:created>
  <dcterms:modified xsi:type="dcterms:W3CDTF">2014-03-27T19:07:17Z</dcterms:modified>
</cp:coreProperties>
</file>

<file path=docProps/thumbnail.jpeg>
</file>